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9144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300" y="2404534"/>
            <a:ext cx="5825202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300" y="4050834"/>
            <a:ext cx="5825202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06.06.2022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8293269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1" y="609600"/>
            <a:ext cx="6447501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1" y="4470400"/>
            <a:ext cx="6447501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06.06.2022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7658037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8500" y="609600"/>
            <a:ext cx="6070601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024604" y="3632200"/>
            <a:ext cx="5418393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1" y="4470400"/>
            <a:ext cx="6447501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06.06.2022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406403" y="790378"/>
            <a:ext cx="4572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6669758" y="2886556"/>
            <a:ext cx="4572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64931209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1" y="1931988"/>
            <a:ext cx="6447501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1" y="4527448"/>
            <a:ext cx="6447501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06.06.2022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43411098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8500" y="609600"/>
            <a:ext cx="6070601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07999" y="4013200"/>
            <a:ext cx="6447502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1" y="4527448"/>
            <a:ext cx="6447501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06.06.2022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06403" y="790378"/>
            <a:ext cx="4572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669758" y="2886556"/>
            <a:ext cx="4572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="" xmlns:p14="http://schemas.microsoft.com/office/powerpoint/2010/main" val="261630054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50" y="609600"/>
            <a:ext cx="644115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07999" y="4013200"/>
            <a:ext cx="6447502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1" y="4527448"/>
            <a:ext cx="6447501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06.06.2022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39664658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06.06.2022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08319973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5755" y="609600"/>
            <a:ext cx="978557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1" y="609600"/>
            <a:ext cx="5295113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06.06.2022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905349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06.06.2022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0468466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1" y="2700868"/>
            <a:ext cx="6447501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1" y="4527448"/>
            <a:ext cx="6447501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06.06.2022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7680429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8001" y="2160589"/>
            <a:ext cx="3138026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17477" y="2160590"/>
            <a:ext cx="3138026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06.06.2022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3586215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6809" y="2160983"/>
            <a:ext cx="313921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6809" y="2737246"/>
            <a:ext cx="31392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16287" y="2160983"/>
            <a:ext cx="313921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16288" y="2737246"/>
            <a:ext cx="313921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06.06.2022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4283054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1" y="609600"/>
            <a:ext cx="6447501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06.06.2022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1306383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06.06.2022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4380871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1" y="1498604"/>
            <a:ext cx="2890896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0346" y="514925"/>
            <a:ext cx="3385156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1" y="2777069"/>
            <a:ext cx="2890896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06.06.2022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9439554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1" y="4800600"/>
            <a:ext cx="64475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08001" y="609600"/>
            <a:ext cx="6447501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1" y="5367338"/>
            <a:ext cx="6447500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06.06.2022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051634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9144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08001" y="609600"/>
            <a:ext cx="6447501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1" y="2160590"/>
            <a:ext cx="6447501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3850" y="6041363"/>
            <a:ext cx="68395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06.06.2022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08001" y="6041363"/>
            <a:ext cx="472320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2998" y="6041363"/>
            <a:ext cx="5125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1407514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  <p:sldLayoutId id="2147483690" r:id="rId13"/>
    <p:sldLayoutId id="2147483691" r:id="rId14"/>
    <p:sldLayoutId id="2147483692" r:id="rId15"/>
    <p:sldLayoutId id="2147483693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476672"/>
            <a:ext cx="7056784" cy="4176464"/>
          </a:xfrm>
        </p:spPr>
        <p:txBody>
          <a:bodyPr/>
          <a:lstStyle/>
          <a:p>
            <a:r>
              <a:rPr lang="ru-RU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Русский родной язык</a:t>
            </a:r>
            <a:br>
              <a:rPr lang="ru-RU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 класс</a:t>
            </a:r>
            <a:br>
              <a:rPr lang="ru-RU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Тема: Повторение </a:t>
            </a:r>
            <a:r>
              <a:rPr lang="ru-RU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изученного по теме  «Секреты речи и текста</a:t>
            </a:r>
            <a:r>
              <a:rPr lang="ru-RU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» 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3568" y="5877272"/>
            <a:ext cx="5825202" cy="566605"/>
          </a:xfrm>
        </p:spPr>
        <p:txBody>
          <a:bodyPr/>
          <a:lstStyle/>
          <a:p>
            <a:r>
              <a:rPr lang="ru-RU" dirty="0" smtClean="0"/>
              <a:t>Учитель: Киселева С.А.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Цель: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-324544" y="2132856"/>
            <a:ext cx="6447501" cy="3880773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/>
              <a:t>Повторение изученного по теме  «Секреты речи и текста».</a:t>
            </a:r>
            <a:endParaRPr lang="ru-RU" sz="3600" b="1" dirty="0"/>
          </a:p>
        </p:txBody>
      </p:sp>
      <p:pic>
        <p:nvPicPr>
          <p:cNvPr id="5122" name="Picture 2" descr="https://kartinki-vernisazh.ru/_ph/806/2/781063193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6120" y="3212976"/>
            <a:ext cx="2405716" cy="36450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Задание №1 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ru-RU" sz="3600" b="1" dirty="0" smtClean="0"/>
              <a:t>Прочитайте </a:t>
            </a:r>
            <a:r>
              <a:rPr lang="ru-RU" sz="3600" b="1" dirty="0" smtClean="0"/>
              <a:t>стихотворение упр. 4с. 118, выполните к нему задание.</a:t>
            </a:r>
          </a:p>
          <a:p>
            <a:endParaRPr lang="ru-RU" dirty="0"/>
          </a:p>
        </p:txBody>
      </p:sp>
      <p:pic>
        <p:nvPicPr>
          <p:cNvPr id="4" name="Picture 2" descr="https://catherineasquithgallery.com/uploads/posts/2021-02/1613655743_47-p-fon-dlya-prezentatsii-ucheniki-5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52120" y="2852936"/>
            <a:ext cx="3256400" cy="35283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8001" y="609600"/>
            <a:ext cx="6447501" cy="947192"/>
          </a:xfrm>
        </p:spPr>
        <p:txBody>
          <a:bodyPr/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Задание №2 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ru-RU" sz="3600" b="1" dirty="0" smtClean="0"/>
              <a:t>Прочитайте </a:t>
            </a:r>
            <a:r>
              <a:rPr lang="ru-RU" sz="3600" b="1" dirty="0" smtClean="0"/>
              <a:t>рассказ упр. 5 с. 119, выполните к нему задания.</a:t>
            </a:r>
          </a:p>
          <a:p>
            <a:endParaRPr lang="ru-RU" dirty="0"/>
          </a:p>
        </p:txBody>
      </p:sp>
      <p:pic>
        <p:nvPicPr>
          <p:cNvPr id="3074" name="Picture 2" descr="https://catherineasquithgallery.com/uploads/posts/2021-02/1613655743_47-p-fon-dlya-prezentatsii-ucheniki-5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52120" y="2852936"/>
            <a:ext cx="3256400" cy="35283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8001" y="609600"/>
            <a:ext cx="6447501" cy="803176"/>
          </a:xfrm>
        </p:spPr>
        <p:txBody>
          <a:bodyPr/>
          <a:lstStyle/>
          <a:p>
            <a:r>
              <a:rPr lang="ru-RU" b="1" dirty="0" smtClean="0"/>
              <a:t>Задание для контроля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sz="3600" b="1" dirty="0" smtClean="0"/>
              <a:t>Ответьте </a:t>
            </a:r>
            <a:r>
              <a:rPr lang="ru-RU" sz="3600" b="1" dirty="0" smtClean="0"/>
              <a:t>на вопросы:</a:t>
            </a:r>
          </a:p>
          <a:p>
            <a:r>
              <a:rPr lang="ru-RU" sz="3600" b="1" dirty="0" smtClean="0"/>
              <a:t>- О каком виде речи говорили на уроке?</a:t>
            </a:r>
          </a:p>
          <a:p>
            <a:r>
              <a:rPr lang="ru-RU" sz="3600" b="1" dirty="0" smtClean="0"/>
              <a:t>- На какие виды подразделяется устная речь?</a:t>
            </a:r>
          </a:p>
          <a:p>
            <a:r>
              <a:rPr lang="ru-RU" sz="3600" b="1" dirty="0" smtClean="0"/>
              <a:t>- Какое задание вызвало затруднение?</a:t>
            </a:r>
          </a:p>
          <a:p>
            <a:r>
              <a:rPr lang="ru-RU" sz="3600" b="1" dirty="0" smtClean="0"/>
              <a:t>- Чем было интересно заниматься на уроке?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Спасибо за внимание!</a:t>
            </a:r>
            <a:endParaRPr lang="ru-RU" sz="4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 descr="https://i.pinimg.com/originals/f9/58/d3/f958d3fe9ff164ca890a6256315ea109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2204864"/>
            <a:ext cx="5659847" cy="42699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15">
  <a:themeElements>
    <a:clrScheme name="Обычная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Грань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Тема15</Template>
  <TotalTime>0</TotalTime>
  <Words>95</Words>
  <Application>Microsoft Office PowerPoint</Application>
  <PresentationFormat>Экран (4:3)</PresentationFormat>
  <Paragraphs>15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Тема15</vt:lpstr>
      <vt:lpstr>Русский родной язык 2 класс Тема: Повторение изученного по теме  «Секреты речи и текста» </vt:lpstr>
      <vt:lpstr>Цель:</vt:lpstr>
      <vt:lpstr>Задание №1 </vt:lpstr>
      <vt:lpstr>Задание №2 </vt:lpstr>
      <vt:lpstr>Задание для контроля 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Русский родной язык 2 класс Тема: Повторение изученного по теме  «Секреты речи и текста» </dc:title>
  <dc:creator>света</dc:creator>
  <cp:lastModifiedBy>света</cp:lastModifiedBy>
  <cp:revision>1</cp:revision>
  <dcterms:created xsi:type="dcterms:W3CDTF">2022-06-06T13:49:21Z</dcterms:created>
  <dcterms:modified xsi:type="dcterms:W3CDTF">2022-06-06T13:56:34Z</dcterms:modified>
</cp:coreProperties>
</file>