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1&amp;v=a0_vePQopJk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293238"/>
          </a:xfrm>
        </p:spPr>
        <p:txBody>
          <a:bodyPr>
            <a:normAutofit/>
          </a:bodyPr>
          <a:lstStyle/>
          <a:p>
            <a:r>
              <a:rPr lang="ru-RU" b="1" dirty="0" smtClean="0"/>
              <a:t>Окружающий мир</a:t>
            </a:r>
            <a:br>
              <a:rPr lang="ru-RU" b="1" dirty="0" smtClean="0"/>
            </a:br>
            <a:r>
              <a:rPr lang="ru-RU" b="1" dirty="0" smtClean="0"/>
              <a:t>2 класс</a:t>
            </a:r>
            <a:br>
              <a:rPr lang="ru-RU" b="1" dirty="0" smtClean="0"/>
            </a:br>
            <a:r>
              <a:rPr lang="ru-RU" b="1" dirty="0" smtClean="0"/>
              <a:t>Тема: </a:t>
            </a:r>
            <a:r>
              <a:rPr lang="ru-RU" b="1" dirty="0" smtClean="0"/>
              <a:t>Систематизация изученного по теме  </a:t>
            </a:r>
            <a:r>
              <a:rPr lang="ru-RU" b="1" dirty="0" smtClean="0"/>
              <a:t>«Природа».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6021288"/>
            <a:ext cx="7406640" cy="605712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/>
              <a:t>Спасибо за внимание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1026" name="Picture 2" descr="https://i.ytimg.com/vi/ThZNvSq5ztY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88840"/>
            <a:ext cx="7081926" cy="3983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Систематизация изученного по теме  «Общение». </a:t>
            </a:r>
            <a:endParaRPr lang="ru-RU" sz="3600" b="1" dirty="0"/>
          </a:p>
        </p:txBody>
      </p:sp>
      <p:pic>
        <p:nvPicPr>
          <p:cNvPr id="9218" name="Picture 2" descr="https://avatars.mds.yandex.net/i?id=6219da9fa1483b3712f7ff382372c34f-4844054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3457" y="2924944"/>
            <a:ext cx="3600399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Повторите </a:t>
            </a:r>
            <a:r>
              <a:rPr lang="ru-RU" dirty="0" smtClean="0"/>
              <a:t>пройденный материал с помощью видео Окружающий мир 2 класс (Урок№12 - Итоговый урок по разделу «Природа»), перейдя по ссылке: </a:t>
            </a:r>
            <a:endParaRPr lang="ru-RU" b="1" dirty="0" smtClean="0"/>
          </a:p>
          <a:p>
            <a:r>
              <a:rPr lang="ru-RU" u="sng" dirty="0" smtClean="0">
                <a:hlinkClick r:id="rId2"/>
              </a:rPr>
              <a:t>https://www.youtube.com/watch?time_continue=1&amp;v=a0_vePQopJk&amp;feature=emb_logo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Пройдите </a:t>
            </a:r>
            <a:r>
              <a:rPr lang="ru-RU" dirty="0" smtClean="0"/>
              <a:t>тест </a:t>
            </a:r>
            <a:r>
              <a:rPr lang="ru-RU" b="1" i="1" dirty="0" smtClean="0"/>
              <a:t>по разделу «Природа</a:t>
            </a:r>
            <a:r>
              <a:rPr lang="ru-RU" b="1" i="1" dirty="0" smtClean="0"/>
              <a:t>»</a:t>
            </a:r>
          </a:p>
          <a:p>
            <a:r>
              <a:rPr lang="ru-RU" b="1" i="1" dirty="0" smtClean="0"/>
              <a:t>1. </a:t>
            </a:r>
            <a:r>
              <a:rPr lang="ru-RU" b="1" dirty="0" smtClean="0"/>
              <a:t>Природа - это ...</a:t>
            </a:r>
            <a:endParaRPr lang="ru-RU" dirty="0" smtClean="0"/>
          </a:p>
          <a:p>
            <a:r>
              <a:rPr lang="ru-RU" dirty="0" smtClean="0"/>
              <a:t>а)  то, что нас окружает и создано руками человека</a:t>
            </a:r>
          </a:p>
          <a:p>
            <a:r>
              <a:rPr lang="ru-RU" dirty="0" smtClean="0"/>
              <a:t>б) то, что нас окружает и не создано руками человека</a:t>
            </a:r>
          </a:p>
          <a:p>
            <a:r>
              <a:rPr lang="ru-RU" dirty="0" smtClean="0"/>
              <a:t>в)  то, что нас окружает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2. Природа бывает ...</a:t>
            </a:r>
            <a:endParaRPr lang="ru-RU" dirty="0" smtClean="0"/>
          </a:p>
          <a:p>
            <a:r>
              <a:rPr lang="ru-RU" dirty="0" smtClean="0"/>
              <a:t>а)</a:t>
            </a:r>
            <a:r>
              <a:rPr lang="ru-RU" b="1" dirty="0" smtClean="0"/>
              <a:t> </a:t>
            </a:r>
            <a:r>
              <a:rPr lang="ru-RU" dirty="0" smtClean="0"/>
              <a:t>дикая и домашняя</a:t>
            </a:r>
          </a:p>
          <a:p>
            <a:r>
              <a:rPr lang="ru-RU" dirty="0" smtClean="0"/>
              <a:t>б) созданная руками человека и </a:t>
            </a:r>
            <a:r>
              <a:rPr lang="ru-RU" dirty="0" err="1" smtClean="0"/>
              <a:t>несозданная</a:t>
            </a:r>
            <a:r>
              <a:rPr lang="ru-RU" dirty="0" smtClean="0"/>
              <a:t> руками человека</a:t>
            </a:r>
          </a:p>
          <a:p>
            <a:r>
              <a:rPr lang="ru-RU" dirty="0" smtClean="0"/>
              <a:t>в) живая и неживая</a:t>
            </a:r>
          </a:p>
          <a:p>
            <a:r>
              <a:rPr lang="ru-RU" b="1" dirty="0" smtClean="0"/>
              <a:t>3. Найди строку, где перечислены только объекты живой природы.</a:t>
            </a:r>
            <a:endParaRPr lang="ru-RU" dirty="0" smtClean="0"/>
          </a:p>
          <a:p>
            <a:r>
              <a:rPr lang="ru-RU" b="1" dirty="0" smtClean="0"/>
              <a:t>а) </a:t>
            </a:r>
            <a:r>
              <a:rPr lang="ru-RU" dirty="0" smtClean="0"/>
              <a:t>одуванчик, снег, воробей, солнце, камень</a:t>
            </a:r>
          </a:p>
          <a:p>
            <a:r>
              <a:rPr lang="ru-RU" dirty="0" smtClean="0"/>
              <a:t>б) одуванчик, берёза, воробей, лисица, стрекоза</a:t>
            </a:r>
          </a:p>
          <a:p>
            <a:r>
              <a:rPr lang="ru-RU" dirty="0" smtClean="0"/>
              <a:t>в) облако, снег, почва, солнце, </a:t>
            </a:r>
            <a:r>
              <a:rPr lang="ru-RU" dirty="0" smtClean="0"/>
              <a:t>камень</a:t>
            </a: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4. Найди строку, где перечислены только объекты неживой природы.</a:t>
            </a:r>
            <a:endParaRPr lang="ru-RU" dirty="0" smtClean="0"/>
          </a:p>
          <a:p>
            <a:r>
              <a:rPr lang="ru-RU" dirty="0" smtClean="0"/>
              <a:t>а)</a:t>
            </a:r>
            <a:r>
              <a:rPr lang="ru-RU" b="1" dirty="0" smtClean="0"/>
              <a:t> </a:t>
            </a:r>
            <a:r>
              <a:rPr lang="ru-RU" dirty="0" smtClean="0"/>
              <a:t>солнце, звёзды, растения, грибы, камни</a:t>
            </a:r>
          </a:p>
          <a:p>
            <a:r>
              <a:rPr lang="ru-RU" dirty="0" smtClean="0"/>
              <a:t>б) растения, животные, грибы, человек</a:t>
            </a:r>
          </a:p>
          <a:p>
            <a:r>
              <a:rPr lang="ru-RU" dirty="0" smtClean="0"/>
              <a:t>в) солнце, звёзды, воздух, вода, камни</a:t>
            </a:r>
          </a:p>
          <a:p>
            <a:r>
              <a:rPr lang="ru-RU" b="1" dirty="0" smtClean="0"/>
              <a:t>5. Могут ли объекты живой природы существовать без объектов неживой природы?</a:t>
            </a:r>
            <a:endParaRPr lang="ru-RU" dirty="0" smtClean="0"/>
          </a:p>
          <a:p>
            <a:r>
              <a:rPr lang="ru-RU" dirty="0" smtClean="0"/>
              <a:t>а) могут</a:t>
            </a:r>
          </a:p>
          <a:p>
            <a:r>
              <a:rPr lang="ru-RU" dirty="0" smtClean="0"/>
              <a:t>б) не могут</a:t>
            </a:r>
          </a:p>
          <a:p>
            <a:r>
              <a:rPr lang="ru-RU" dirty="0" smtClean="0"/>
              <a:t>в) иногда могут, а иногда не </a:t>
            </a:r>
            <a:r>
              <a:rPr lang="ru-RU" dirty="0" smtClean="0"/>
              <a:t>могут</a:t>
            </a:r>
          </a:p>
          <a:p>
            <a:r>
              <a:rPr lang="ru-RU" b="1" dirty="0" smtClean="0"/>
              <a:t>6. Все изменения, происходящие в природе называются ...</a:t>
            </a:r>
            <a:endParaRPr lang="ru-RU" dirty="0" smtClean="0"/>
          </a:p>
          <a:p>
            <a:r>
              <a:rPr lang="ru-RU" dirty="0" smtClean="0"/>
              <a:t>а)</a:t>
            </a:r>
            <a:r>
              <a:rPr lang="ru-RU" b="1" dirty="0" smtClean="0"/>
              <a:t> </a:t>
            </a:r>
            <a:r>
              <a:rPr lang="ru-RU" dirty="0" smtClean="0"/>
              <a:t>природными явлениями</a:t>
            </a:r>
          </a:p>
          <a:p>
            <a:r>
              <a:rPr lang="ru-RU" dirty="0" smtClean="0"/>
              <a:t>б) животными явлениями</a:t>
            </a:r>
          </a:p>
          <a:p>
            <a:r>
              <a:rPr lang="ru-RU" dirty="0" smtClean="0"/>
              <a:t>в) растительными </a:t>
            </a:r>
            <a:r>
              <a:rPr lang="ru-RU" dirty="0" smtClean="0"/>
              <a:t>явлениями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04664"/>
            <a:ext cx="7498080" cy="5843736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7. Сезонные явления природы связаны ...</a:t>
            </a:r>
            <a:endParaRPr lang="ru-RU" dirty="0" smtClean="0"/>
          </a:p>
          <a:p>
            <a:r>
              <a:rPr lang="ru-RU" dirty="0" smtClean="0"/>
              <a:t>а)</a:t>
            </a:r>
            <a:r>
              <a:rPr lang="ru-RU" b="1" dirty="0" smtClean="0"/>
              <a:t> </a:t>
            </a:r>
            <a:r>
              <a:rPr lang="ru-RU" dirty="0" smtClean="0"/>
              <a:t>со сменой времени суток</a:t>
            </a:r>
          </a:p>
          <a:p>
            <a:r>
              <a:rPr lang="ru-RU" dirty="0" smtClean="0"/>
              <a:t>б) со сменой времени начала уроков</a:t>
            </a:r>
          </a:p>
          <a:p>
            <a:r>
              <a:rPr lang="ru-RU" dirty="0" smtClean="0"/>
              <a:t>в) со сменой времён года</a:t>
            </a:r>
          </a:p>
          <a:p>
            <a:r>
              <a:rPr lang="ru-RU" b="1" dirty="0" smtClean="0"/>
              <a:t>8. Термометр - это прибор для измерения ...</a:t>
            </a:r>
            <a:endParaRPr lang="ru-RU" dirty="0" smtClean="0"/>
          </a:p>
          <a:p>
            <a:r>
              <a:rPr lang="ru-RU" dirty="0" smtClean="0"/>
              <a:t>а)</a:t>
            </a:r>
            <a:r>
              <a:rPr lang="ru-RU" b="1" dirty="0" smtClean="0"/>
              <a:t> </a:t>
            </a:r>
            <a:r>
              <a:rPr lang="ru-RU" dirty="0" smtClean="0"/>
              <a:t>температуры</a:t>
            </a:r>
          </a:p>
          <a:p>
            <a:r>
              <a:rPr lang="ru-RU" dirty="0" smtClean="0"/>
              <a:t>б) длины</a:t>
            </a:r>
          </a:p>
          <a:p>
            <a:r>
              <a:rPr lang="ru-RU" dirty="0" smtClean="0"/>
              <a:t>в) массы</a:t>
            </a:r>
          </a:p>
          <a:p>
            <a:r>
              <a:rPr lang="ru-RU" b="1" dirty="0" smtClean="0"/>
              <a:t>9. Граница между градусами тепла и градусами мороза - это ...</a:t>
            </a:r>
            <a:endParaRPr lang="ru-RU" dirty="0" smtClean="0"/>
          </a:p>
          <a:p>
            <a:r>
              <a:rPr lang="ru-RU" dirty="0" smtClean="0"/>
              <a:t>а)</a:t>
            </a:r>
            <a:r>
              <a:rPr lang="ru-RU" b="1" dirty="0" smtClean="0"/>
              <a:t> </a:t>
            </a:r>
            <a:r>
              <a:rPr lang="ru-RU" dirty="0" smtClean="0"/>
              <a:t>один</a:t>
            </a:r>
          </a:p>
          <a:p>
            <a:r>
              <a:rPr lang="ru-RU" dirty="0" smtClean="0"/>
              <a:t>б) ноль</a:t>
            </a:r>
          </a:p>
          <a:p>
            <a:r>
              <a:rPr lang="ru-RU" dirty="0" smtClean="0"/>
              <a:t>в) десять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04664"/>
            <a:ext cx="7498080" cy="584373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10.  Погода  - это сочетание …</a:t>
            </a:r>
            <a:endParaRPr lang="ru-RU" dirty="0" smtClean="0"/>
          </a:p>
          <a:p>
            <a:r>
              <a:rPr lang="ru-RU" dirty="0" smtClean="0"/>
              <a:t>а)</a:t>
            </a:r>
            <a:r>
              <a:rPr lang="ru-RU" b="1" dirty="0" smtClean="0"/>
              <a:t> </a:t>
            </a:r>
            <a:r>
              <a:rPr lang="ru-RU" dirty="0" smtClean="0"/>
              <a:t>температуры тела человека, облачности, осадков и ветра</a:t>
            </a:r>
          </a:p>
          <a:p>
            <a:r>
              <a:rPr lang="ru-RU" dirty="0" smtClean="0"/>
              <a:t>б) температуры воздуха, облачности, осадков и ветра</a:t>
            </a:r>
          </a:p>
          <a:p>
            <a:r>
              <a:rPr lang="ru-RU" dirty="0" smtClean="0"/>
              <a:t>в) температуры воды, облачности, осадков и ветра</a:t>
            </a:r>
          </a:p>
          <a:p>
            <a:r>
              <a:rPr lang="ru-RU" b="1" dirty="0" smtClean="0"/>
              <a:t>11. Из чего состоит гранит?</a:t>
            </a:r>
            <a:endParaRPr lang="ru-RU" dirty="0" smtClean="0"/>
          </a:p>
          <a:p>
            <a:r>
              <a:rPr lang="ru-RU" dirty="0" smtClean="0"/>
              <a:t>а) из песка, глины и воды</a:t>
            </a:r>
          </a:p>
          <a:p>
            <a:r>
              <a:rPr lang="ru-RU" dirty="0" smtClean="0"/>
              <a:t>б) из полевого шпата, кварца и песка</a:t>
            </a:r>
          </a:p>
          <a:p>
            <a:r>
              <a:rPr lang="ru-RU" dirty="0" smtClean="0"/>
              <a:t>в) из полевого шпата, кварца и слюды</a:t>
            </a:r>
          </a:p>
          <a:p>
            <a:r>
              <a:rPr lang="ru-RU" b="1" dirty="0" smtClean="0"/>
              <a:t>12. Выбери строку, где правильно перечислены группы растений.</a:t>
            </a:r>
            <a:endParaRPr lang="ru-RU" dirty="0" smtClean="0"/>
          </a:p>
          <a:p>
            <a:r>
              <a:rPr lang="ru-RU" dirty="0" smtClean="0"/>
              <a:t>а) деревья, кустики, травы</a:t>
            </a:r>
          </a:p>
          <a:p>
            <a:r>
              <a:rPr lang="ru-RU" dirty="0" smtClean="0"/>
              <a:t>б) деревья, кустарники, травы</a:t>
            </a:r>
          </a:p>
          <a:p>
            <a:r>
              <a:rPr lang="ru-RU" dirty="0" smtClean="0"/>
              <a:t>в) деревья, кустарники, цветы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6336704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13. По внешнему виду листьев деревья и кустарники бывают ...</a:t>
            </a:r>
            <a:endParaRPr lang="ru-RU" dirty="0" smtClean="0"/>
          </a:p>
          <a:p>
            <a:r>
              <a:rPr lang="ru-RU" dirty="0" smtClean="0"/>
              <a:t>а)</a:t>
            </a:r>
            <a:r>
              <a:rPr lang="ru-RU" b="1" dirty="0" smtClean="0"/>
              <a:t> </a:t>
            </a:r>
            <a:r>
              <a:rPr lang="ru-RU" dirty="0" smtClean="0"/>
              <a:t>высокие и низкорослые</a:t>
            </a:r>
          </a:p>
          <a:p>
            <a:r>
              <a:rPr lang="ru-RU" dirty="0" smtClean="0"/>
              <a:t>б) съедобные и несъедобные</a:t>
            </a:r>
          </a:p>
          <a:p>
            <a:r>
              <a:rPr lang="ru-RU" dirty="0" smtClean="0"/>
              <a:t>в) лиственные и хвойные</a:t>
            </a:r>
          </a:p>
          <a:p>
            <a:r>
              <a:rPr lang="ru-RU" b="1" dirty="0" smtClean="0"/>
              <a:t>14. Отметь строку, где правильно перечислены группы животных.</a:t>
            </a:r>
            <a:endParaRPr lang="ru-RU" dirty="0" smtClean="0"/>
          </a:p>
          <a:p>
            <a:r>
              <a:rPr lang="ru-RU" dirty="0" smtClean="0"/>
              <a:t>а)</a:t>
            </a:r>
            <a:r>
              <a:rPr lang="ru-RU" b="1" dirty="0" smtClean="0"/>
              <a:t> </a:t>
            </a:r>
            <a:r>
              <a:rPr lang="ru-RU" dirty="0" smtClean="0"/>
              <a:t>воздушные, земные, водные</a:t>
            </a:r>
          </a:p>
          <a:p>
            <a:r>
              <a:rPr lang="ru-RU" dirty="0" smtClean="0"/>
              <a:t>б) насекомые, рыбы, птицы, звери, земноводные, пресмыкающиеся</a:t>
            </a:r>
          </a:p>
          <a:p>
            <a:r>
              <a:rPr lang="ru-RU" dirty="0" smtClean="0"/>
              <a:t>в) кусающие, плавающие, летающие, бегающие, ползающие</a:t>
            </a:r>
          </a:p>
          <a:p>
            <a:r>
              <a:rPr lang="ru-RU" b="1" dirty="0" smtClean="0"/>
              <a:t>15. Красная книга содержит сведения ... </a:t>
            </a:r>
            <a:endParaRPr lang="ru-RU" dirty="0" smtClean="0"/>
          </a:p>
          <a:p>
            <a:r>
              <a:rPr lang="ru-RU" dirty="0" smtClean="0"/>
              <a:t>а)</a:t>
            </a:r>
            <a:r>
              <a:rPr lang="ru-RU" b="1" dirty="0" smtClean="0"/>
              <a:t> </a:t>
            </a:r>
            <a:r>
              <a:rPr lang="ru-RU" dirty="0" smtClean="0"/>
              <a:t>обо всех объектах природы красного цвета</a:t>
            </a:r>
          </a:p>
          <a:p>
            <a:r>
              <a:rPr lang="ru-RU" dirty="0" smtClean="0"/>
              <a:t>б) об опасных для человека животных и ядовитых растениях</a:t>
            </a:r>
          </a:p>
          <a:p>
            <a:r>
              <a:rPr lang="ru-RU" dirty="0" smtClean="0"/>
              <a:t>в) о редких, исчезающих растениях и животных, которые нуждаются в охране</a:t>
            </a:r>
          </a:p>
          <a:p>
            <a:r>
              <a:rPr lang="ru-RU" b="1" dirty="0" smtClean="0"/>
              <a:t>16. Выбери правило настоящих друзей природы.</a:t>
            </a:r>
            <a:endParaRPr lang="ru-RU" dirty="0" smtClean="0"/>
          </a:p>
          <a:p>
            <a:r>
              <a:rPr lang="ru-RU" dirty="0" smtClean="0"/>
              <a:t>а)</a:t>
            </a:r>
            <a:r>
              <a:rPr lang="ru-RU" b="1" dirty="0" smtClean="0"/>
              <a:t> </a:t>
            </a:r>
            <a:r>
              <a:rPr lang="ru-RU" dirty="0" smtClean="0"/>
              <a:t>Мой руки перед едой!</a:t>
            </a:r>
          </a:p>
          <a:p>
            <a:r>
              <a:rPr lang="ru-RU" dirty="0" smtClean="0"/>
              <a:t>б) Не оставляй мусор на лесных полянах, на лугу, у реки!</a:t>
            </a:r>
          </a:p>
          <a:p>
            <a:r>
              <a:rPr lang="ru-RU" dirty="0" smtClean="0"/>
              <a:t>в) Переходи дорогу на зелёный сигнал светофора!</a:t>
            </a:r>
          </a:p>
          <a:p>
            <a:r>
              <a:rPr lang="ru-RU" dirty="0" smtClean="0"/>
              <a:t>5. Сфотографируйте тест и пришлите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— </a:t>
            </a:r>
            <a:r>
              <a:rPr lang="ru-RU" dirty="0" smtClean="0"/>
              <a:t>Что особенно вам понравилось на уроке?</a:t>
            </a:r>
          </a:p>
          <a:p>
            <a:r>
              <a:rPr lang="ru-RU" dirty="0" smtClean="0"/>
              <a:t>— О чем захотелось узнать побольше?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110</Words>
  <Application>Microsoft Office PowerPoint</Application>
  <PresentationFormat>Экран (4:3)</PresentationFormat>
  <Paragraphs>79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Окружающий мир 2 класс Тема: Систематизация изученного по теме  «Природа». </vt:lpstr>
      <vt:lpstr>Цель:</vt:lpstr>
      <vt:lpstr>Задание №1. </vt:lpstr>
      <vt:lpstr>Задание №2. </vt:lpstr>
      <vt:lpstr>Слайд 5</vt:lpstr>
      <vt:lpstr>Слайд 6</vt:lpstr>
      <vt:lpstr>Слайд 7</vt:lpstr>
      <vt:lpstr>Слайд 8</vt:lpstr>
      <vt:lpstr>Задание для контроля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 2 класс Тема: Систематизация изученного по теме  «Природа». </dc:title>
  <dc:creator>света</dc:creator>
  <cp:lastModifiedBy>света</cp:lastModifiedBy>
  <cp:revision>1</cp:revision>
  <dcterms:created xsi:type="dcterms:W3CDTF">2022-06-05T17:57:45Z</dcterms:created>
  <dcterms:modified xsi:type="dcterms:W3CDTF">2022-06-05T18:06:58Z</dcterms:modified>
</cp:coreProperties>
</file>