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1" y="1964267"/>
            <a:ext cx="8118574" cy="2421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Закрепление </a:t>
            </a:r>
            <a:r>
              <a:rPr lang="ru-RU" dirty="0" smtClean="0"/>
              <a:t>изученного по теме  «Числа от 1 до 100. Умножение и деление.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799" y="5085184"/>
            <a:ext cx="5398295" cy="706016"/>
          </a:xfrm>
        </p:spPr>
        <p:txBody>
          <a:bodyPr/>
          <a:lstStyle/>
          <a:p>
            <a:r>
              <a:rPr lang="ru-RU" dirty="0" smtClean="0"/>
              <a:t>Учитель: </a:t>
            </a:r>
            <a:r>
              <a:rPr lang="ru-RU" dirty="0" err="1" smtClean="0"/>
              <a:t>киселева</a:t>
            </a:r>
            <a:r>
              <a:rPr lang="ru-RU" dirty="0" smtClean="0"/>
              <a:t>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916832"/>
            <a:ext cx="4693048" cy="36491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Закрепление изученного по теме  «Числа от 1 до 100. Умножение и деление.</a:t>
            </a:r>
            <a:endParaRPr lang="ru-RU" sz="3600" b="1" dirty="0"/>
          </a:p>
        </p:txBody>
      </p:sp>
      <p:pic>
        <p:nvPicPr>
          <p:cNvPr id="4098" name="Picture 2" descr="https://xn--90abg3bbdhg8l.xn--p1ai/images/events/cover/7a8125c103cc72ae62eadd1e79635c69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4266919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Решите </a:t>
            </a:r>
            <a:r>
              <a:rPr lang="ru-RU" sz="3600" dirty="0" smtClean="0"/>
              <a:t>задачу</a:t>
            </a:r>
          </a:p>
          <a:p>
            <a:r>
              <a:rPr lang="ru-RU" sz="3600" dirty="0" smtClean="0"/>
              <a:t>За каждой из четырёх парт сидят 2 ученика. Сколько всего учеников?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Решите </a:t>
            </a:r>
            <a:r>
              <a:rPr lang="ru-RU" sz="3600" dirty="0" smtClean="0"/>
              <a:t>уравнения</a:t>
            </a:r>
          </a:p>
          <a:p>
            <a:r>
              <a:rPr lang="ru-RU" sz="3600" dirty="0" smtClean="0"/>
              <a:t>Х – 6 = 15                       42 – Х = 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zen_doc/1639101/pub_5de376e72beb4900ae3e4ac3_5de376e95ba2b500adf08b9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392488" cy="4392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2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0</TotalTime>
  <Words>60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Тема12</vt:lpstr>
      <vt:lpstr>Математика 2 класс Тема: Закрепление изученного по теме  «Числа от 1 до 100. Умножение и деление. </vt:lpstr>
      <vt:lpstr>Цель: </vt:lpstr>
      <vt:lpstr>Задание №1</vt:lpstr>
      <vt:lpstr>Задание №2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Закрепление изученного по теме  «Числа от 1 до 100. Умножение и деление. </dc:title>
  <dc:creator>света</dc:creator>
  <cp:lastModifiedBy>света</cp:lastModifiedBy>
  <cp:revision>1</cp:revision>
  <dcterms:created xsi:type="dcterms:W3CDTF">2022-06-02T15:12:12Z</dcterms:created>
  <dcterms:modified xsi:type="dcterms:W3CDTF">2022-06-02T15:16:59Z</dcterms:modified>
</cp:coreProperties>
</file>