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533400"/>
            <a:ext cx="6516216" cy="4263752"/>
          </a:xfrm>
        </p:spPr>
        <p:txBody>
          <a:bodyPr/>
          <a:lstStyle/>
          <a:p>
            <a:r>
              <a:rPr lang="ru-RU" sz="3600" dirty="0" smtClean="0"/>
              <a:t>Математика</a:t>
            </a:r>
            <a:br>
              <a:rPr lang="ru-RU" sz="3600" dirty="0" smtClean="0"/>
            </a:br>
            <a:r>
              <a:rPr lang="ru-RU" sz="3600" dirty="0" smtClean="0"/>
              <a:t>2 класс</a:t>
            </a:r>
            <a:br>
              <a:rPr lang="ru-RU" sz="3600" dirty="0" smtClean="0"/>
            </a:br>
            <a:r>
              <a:rPr lang="ru-RU" sz="3600" dirty="0" smtClean="0"/>
              <a:t>Тема: Повторение </a:t>
            </a:r>
            <a:r>
              <a:rPr lang="ru-RU" sz="3600" dirty="0" smtClean="0"/>
              <a:t>изученного по теме  «Числа от 1 до 100. Умножение и деление. Табличное умножение и деление</a:t>
            </a:r>
            <a:r>
              <a:rPr lang="ru-RU" sz="3600" dirty="0" smtClean="0"/>
              <a:t>» 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157192"/>
            <a:ext cx="5114778" cy="66920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18434" name="Picture 2" descr="https://avatars.mds.yandex.net/i?id=613c0801db5fe4d3ae7f27d4f50a6410-459965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1"/>
            <a:ext cx="3923928" cy="2893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Повторение изученного по теме  «Числа от 1 до 100. Умножение и деление. Табличное умножение и деление».</a:t>
            </a:r>
            <a:endParaRPr lang="ru-RU" sz="3600" b="1" dirty="0"/>
          </a:p>
        </p:txBody>
      </p:sp>
      <p:pic>
        <p:nvPicPr>
          <p:cNvPr id="5122" name="Picture 2" descr="https://gazetavyborg.ru/userfls/news/news_cover_slider/2/18806_studentu--kak-pereyti--s-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334992"/>
            <a:ext cx="3851920" cy="252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примеры</a:t>
            </a:r>
          </a:p>
          <a:p>
            <a:r>
              <a:rPr lang="ru-RU" dirty="0" smtClean="0"/>
              <a:t>1) 6 </a:t>
            </a:r>
            <a:r>
              <a:rPr lang="ru-RU" dirty="0" err="1" smtClean="0"/>
              <a:t>x</a:t>
            </a:r>
            <a:r>
              <a:rPr lang="ru-RU" dirty="0" smtClean="0"/>
              <a:t> 10 = ____ 2) 7 </a:t>
            </a:r>
            <a:r>
              <a:rPr lang="ru-RU" dirty="0" err="1" smtClean="0"/>
              <a:t>x</a:t>
            </a:r>
            <a:r>
              <a:rPr lang="ru-RU" dirty="0" smtClean="0"/>
              <a:t> 10 = ____ 3) 4 </a:t>
            </a:r>
            <a:r>
              <a:rPr lang="ru-RU" dirty="0" err="1" smtClean="0"/>
              <a:t>x</a:t>
            </a:r>
            <a:r>
              <a:rPr lang="ru-RU" dirty="0" smtClean="0"/>
              <a:t> 10 = ____ 4) 0 </a:t>
            </a:r>
            <a:r>
              <a:rPr lang="ru-RU" dirty="0" err="1" smtClean="0"/>
              <a:t>x</a:t>
            </a:r>
            <a:r>
              <a:rPr lang="ru-RU" dirty="0" smtClean="0"/>
              <a:t> 10 = ____</a:t>
            </a:r>
          </a:p>
          <a:p>
            <a:r>
              <a:rPr lang="ru-RU" dirty="0" smtClean="0"/>
              <a:t> 5) 0 </a:t>
            </a:r>
            <a:r>
              <a:rPr lang="ru-RU" dirty="0" err="1" smtClean="0"/>
              <a:t>x</a:t>
            </a:r>
            <a:r>
              <a:rPr lang="ru-RU" dirty="0" smtClean="0"/>
              <a:t> 10 = ____6) 80 ÷ 10 =____7) 70 ÷ 10 =____8) 40 ÷ 10 =____</a:t>
            </a:r>
          </a:p>
          <a:p>
            <a:r>
              <a:rPr lang="ru-RU" dirty="0" smtClean="0"/>
              <a:t>9) 40 ÷ 10 =____10) 60 ÷ 10 =____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№</a:t>
            </a:r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Решите </a:t>
            </a:r>
            <a:r>
              <a:rPr lang="ru-RU" dirty="0" smtClean="0"/>
              <a:t>примеры самостоятельно</a:t>
            </a:r>
          </a:p>
          <a:p>
            <a:r>
              <a:rPr lang="ru-RU" dirty="0" smtClean="0"/>
              <a:t>11) 0 </a:t>
            </a:r>
            <a:r>
              <a:rPr lang="ru-RU" dirty="0" err="1" smtClean="0"/>
              <a:t>x</a:t>
            </a:r>
            <a:r>
              <a:rPr lang="ru-RU" dirty="0" smtClean="0"/>
              <a:t> 10 = ____ 12) 2 </a:t>
            </a:r>
            <a:r>
              <a:rPr lang="ru-RU" dirty="0" err="1" smtClean="0"/>
              <a:t>x</a:t>
            </a:r>
            <a:r>
              <a:rPr lang="ru-RU" dirty="0" smtClean="0"/>
              <a:t> 10 = ____ 13) 4 </a:t>
            </a:r>
            <a:r>
              <a:rPr lang="ru-RU" dirty="0" err="1" smtClean="0"/>
              <a:t>x</a:t>
            </a:r>
            <a:r>
              <a:rPr lang="ru-RU" dirty="0" smtClean="0"/>
              <a:t> 10 = ____ 14) 2 </a:t>
            </a:r>
            <a:r>
              <a:rPr lang="ru-RU" dirty="0" err="1" smtClean="0"/>
              <a:t>x</a:t>
            </a:r>
            <a:r>
              <a:rPr lang="ru-RU" dirty="0" smtClean="0"/>
              <a:t> 10 = ____ </a:t>
            </a:r>
          </a:p>
          <a:p>
            <a:r>
              <a:rPr lang="ru-RU" dirty="0" smtClean="0"/>
              <a:t>15) 5 </a:t>
            </a:r>
            <a:r>
              <a:rPr lang="ru-RU" dirty="0" err="1" smtClean="0"/>
              <a:t>x</a:t>
            </a:r>
            <a:r>
              <a:rPr lang="ru-RU" dirty="0" smtClean="0"/>
              <a:t> 10 =____16) 20 ÷ 10 =____17) 20 ÷ 10 =____18) 30 ÷ 10 =____</a:t>
            </a:r>
          </a:p>
          <a:p>
            <a:r>
              <a:rPr lang="ru-RU" dirty="0" smtClean="0"/>
              <a:t>19) 40 ÷ 10 =____20) 70 ÷ 10 =____21) 8 </a:t>
            </a:r>
            <a:r>
              <a:rPr lang="ru-RU" dirty="0" err="1" smtClean="0"/>
              <a:t>x</a:t>
            </a:r>
            <a:r>
              <a:rPr lang="ru-RU" dirty="0" smtClean="0"/>
              <a:t> 10 = ____ 22) 3 </a:t>
            </a:r>
            <a:r>
              <a:rPr lang="ru-RU" dirty="0" err="1" smtClean="0"/>
              <a:t>x</a:t>
            </a:r>
            <a:r>
              <a:rPr lang="ru-RU" dirty="0" smtClean="0"/>
              <a:t> 10 = ____ </a:t>
            </a:r>
          </a:p>
          <a:p>
            <a:r>
              <a:rPr lang="ru-RU" dirty="0" smtClean="0"/>
              <a:t>23) 3 </a:t>
            </a:r>
            <a:r>
              <a:rPr lang="ru-RU" dirty="0" err="1" smtClean="0"/>
              <a:t>x</a:t>
            </a:r>
            <a:r>
              <a:rPr lang="ru-RU" dirty="0" smtClean="0"/>
              <a:t> 10 = ____ 24) 7 </a:t>
            </a:r>
            <a:r>
              <a:rPr lang="ru-RU" dirty="0" err="1" smtClean="0"/>
              <a:t>x</a:t>
            </a:r>
            <a:r>
              <a:rPr lang="ru-RU" dirty="0" smtClean="0"/>
              <a:t> 10 = ____ 25) 8 </a:t>
            </a:r>
            <a:r>
              <a:rPr lang="ru-RU" dirty="0" err="1" smtClean="0"/>
              <a:t>x</a:t>
            </a:r>
            <a:r>
              <a:rPr lang="ru-RU" dirty="0" smtClean="0"/>
              <a:t> 10 =____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для контроля: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r>
              <a:rPr lang="ru-RU" dirty="0" smtClean="0"/>
              <a:t>Умножение – это…</a:t>
            </a:r>
          </a:p>
          <a:p>
            <a:r>
              <a:rPr lang="ru-RU" dirty="0" smtClean="0"/>
              <a:t>Деление – это…</a:t>
            </a:r>
          </a:p>
          <a:p>
            <a:endParaRPr lang="ru-RU" dirty="0"/>
          </a:p>
        </p:txBody>
      </p:sp>
      <p:pic>
        <p:nvPicPr>
          <p:cNvPr id="2050" name="Picture 2" descr="http://ic.pics.livejournal.com/fintraining/11748042/506575/506575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636912"/>
            <a:ext cx="4683526" cy="3897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1026" name="AutoShape 2" descr="https://shareslide.ru/img/thumbs/9787caaeee5435a4dfcb996e0752a6fc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fsd.multiurok.ru/html/2020/01/26/s_5e2d854f7aee5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281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222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Математика 2 класс Тема: Повторение изученного по теме  «Числа от 1 до 100. Умножение и деление. Табличное умножение и деление»  </vt:lpstr>
      <vt:lpstr>Цель:</vt:lpstr>
      <vt:lpstr>Задание №1</vt:lpstr>
      <vt:lpstr>Задание №2</vt:lpstr>
      <vt:lpstr>Задание для контроля:                        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Тема: Повторение изученного по теме  «Числа от 1 до 100. Умножение и деление. Табличное умножение и деление»  </dc:title>
  <dc:creator>света</dc:creator>
  <cp:lastModifiedBy>света</cp:lastModifiedBy>
  <cp:revision>1</cp:revision>
  <dcterms:created xsi:type="dcterms:W3CDTF">2022-06-05T17:31:23Z</dcterms:created>
  <dcterms:modified xsi:type="dcterms:W3CDTF">2022-06-05T17:39:23Z</dcterms:modified>
</cp:coreProperties>
</file>