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7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069500" y="3012868"/>
            <a:ext cx="5288003" cy="2439658"/>
          </a:xfrm>
        </p:spPr>
        <p:txBody>
          <a:bodyPr/>
          <a:lstStyle/>
          <a:p>
            <a:r>
              <a:rPr lang="ru-RU" sz="3200" b="1" dirty="0" smtClean="0"/>
              <a:t>Математика</a:t>
            </a:r>
            <a:br>
              <a:rPr lang="ru-RU" sz="3200" b="1" dirty="0" smtClean="0"/>
            </a:br>
            <a:r>
              <a:rPr lang="ru-RU" sz="3200" b="1" dirty="0" smtClean="0"/>
              <a:t>2 класс</a:t>
            </a:r>
            <a:br>
              <a:rPr lang="ru-RU" sz="3200" b="1" dirty="0" smtClean="0"/>
            </a:br>
            <a:r>
              <a:rPr lang="ru-RU" sz="3200" b="1" dirty="0" smtClean="0"/>
              <a:t>Тема: </a:t>
            </a:r>
            <a:r>
              <a:rPr lang="ru-RU" sz="3200" b="1" dirty="0" smtClean="0"/>
              <a:t>Обобщение изученного по теме  </a:t>
            </a:r>
            <a:r>
              <a:rPr lang="ru-RU" sz="3200" b="1" dirty="0" smtClean="0"/>
              <a:t>«Умножение </a:t>
            </a:r>
            <a:r>
              <a:rPr lang="ru-RU" sz="3200" b="1" dirty="0" smtClean="0"/>
              <a:t>и деление</a:t>
            </a:r>
            <a:r>
              <a:rPr lang="ru-RU" sz="3200" b="1" dirty="0" smtClean="0"/>
              <a:t>.»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394226">
            <a:off x="588990" y="4276801"/>
            <a:ext cx="2190371" cy="103810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Учитель: Киселева С.А.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Обобщение изученного по теме  «Числа от 1 до 100. Умножение и деление. Табличное умножение и деление».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41440" cy="1008112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8"/>
            <a:ext cx="7467600" cy="720081"/>
          </a:xfrm>
        </p:spPr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ранее пройденный материал:</a:t>
            </a:r>
          </a:p>
          <a:p>
            <a:endParaRPr lang="ru-RU" dirty="0"/>
          </a:p>
        </p:txBody>
      </p:sp>
      <p:pic>
        <p:nvPicPr>
          <p:cNvPr id="4" name="Рисунок 3" descr="https://i.mycdn.me/i?r=AyH4iRPQ2q0otWIFepML2LxRcaI5CzQboV3YO2f_PjnI2Q&amp;fn=w_6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54006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?r=AyH4iRPQ2q0otWIFepML2LxRpUVaGT9J_mYDD_CCbR6KXQ&amp;fn=w_6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mycdn.me/i?r=AyH4iRPQ2q0otWIFepML2LxRL-JsdUpQ-USs_eiRoEpCwQ&amp;fn=w_6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4253086" cy="320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ufhkKG8s6xAXT2rVs0uMFA&amp;fn=w_6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7"/>
            <a:ext cx="417646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i.mycdn.me/i?r=AyH4iRPQ2q0otWIFepML2LxRyV7Rkf8V18Rrf0RvDlbKyQ&amp;fn=w_612"/>
          <p:cNvPicPr/>
          <p:nvPr/>
        </p:nvPicPr>
        <p:blipFill>
          <a:blip r:embed="rId3" cstate="print"/>
          <a:srcRect t="10893" b="11329"/>
          <a:stretch>
            <a:fillRect/>
          </a:stretch>
        </p:blipFill>
        <p:spPr bwMode="auto">
          <a:xfrm>
            <a:off x="4716016" y="2996952"/>
            <a:ext cx="417646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Начертите </a:t>
            </a:r>
            <a:r>
              <a:rPr lang="ru-RU" sz="3600" b="1" dirty="0" smtClean="0"/>
              <a:t>прямоугольник со сторонами 2см и 3см. Найдите его периметр.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Сегодня я повторил (</a:t>
            </a:r>
            <a:r>
              <a:rPr lang="ru-RU" dirty="0" err="1" smtClean="0"/>
              <a:t>ла</a:t>
            </a:r>
            <a:r>
              <a:rPr lang="ru-RU" dirty="0" smtClean="0"/>
              <a:t>)….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6" name="Picture 2" descr="https://avatars.mds.yandex.net/i?id=622e1c01bdb1e82d047110873115e45e-70123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16832"/>
            <a:ext cx="4248312" cy="46397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7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Тема17</Template>
  <TotalTime>0</TotalTime>
  <Words>67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Тема17</vt:lpstr>
      <vt:lpstr>Математика 2 класс Тема: Обобщение изученного по теме  «Умножение и деление.»</vt:lpstr>
      <vt:lpstr>Цель: </vt:lpstr>
      <vt:lpstr>Задание №1</vt:lpstr>
      <vt:lpstr>Слайд 4</vt:lpstr>
      <vt:lpstr>Слайд 5</vt:lpstr>
      <vt:lpstr>Задание №2</vt:lpstr>
      <vt:lpstr>Задание для контроля:                         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Обобщение изученного по теме  «Умножение и деление.»</dc:title>
  <dc:creator>света</dc:creator>
  <cp:lastModifiedBy>света</cp:lastModifiedBy>
  <cp:revision>1</cp:revision>
  <dcterms:created xsi:type="dcterms:W3CDTF">2022-06-06T07:51:56Z</dcterms:created>
  <dcterms:modified xsi:type="dcterms:W3CDTF">2022-06-06T08:01:22Z</dcterms:modified>
</cp:coreProperties>
</file>