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2"/>
            <a:ext cx="6858000" cy="38188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Обобщение изученного по теме  «Части речи. Глагол»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661248"/>
            <a:ext cx="6858000" cy="74868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1534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Обобщение изученного по теме  «Части речи. Глагол» </a:t>
            </a:r>
            <a:endParaRPr lang="ru-RU" sz="4000" b="1" dirty="0"/>
          </a:p>
        </p:txBody>
      </p:sp>
      <p:pic>
        <p:nvPicPr>
          <p:cNvPr id="6146" name="Picture 2" descr="https://thumbs.gfycat.com/DentalFalseAuk-max-1m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140968"/>
            <a:ext cx="2228850" cy="33528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1 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217 с. 126</a:t>
            </a:r>
          </a:p>
          <a:p>
            <a:endParaRPr lang="ru-RU" dirty="0"/>
          </a:p>
        </p:txBody>
      </p:sp>
      <p:pic>
        <p:nvPicPr>
          <p:cNvPr id="5122" name="Picture 2" descr="https://avatars.mds.yandex.net/i?id=e2a53ad3261bcffa21868a05787df491-548466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565008"/>
            <a:ext cx="2139305" cy="45944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825625"/>
            <a:ext cx="4591422" cy="4351338"/>
          </a:xfrm>
        </p:spPr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218 с. 126</a:t>
            </a:r>
          </a:p>
          <a:p>
            <a:endParaRPr lang="ru-RU" dirty="0"/>
          </a:p>
        </p:txBody>
      </p:sp>
      <p:pic>
        <p:nvPicPr>
          <p:cNvPr id="4098" name="Picture 2" descr="https://thumbs.gfycat.com/BestCheerfulCapeghostfrog-size_restric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763755" cy="51058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219 с. 127</a:t>
            </a:r>
          </a:p>
          <a:p>
            <a:endParaRPr lang="ru-RU" dirty="0"/>
          </a:p>
        </p:txBody>
      </p:sp>
      <p:pic>
        <p:nvPicPr>
          <p:cNvPr id="3074" name="Picture 2" descr="https://www.pinclipart.com/picdir/big/233-2331188_digital-literacy-figurative-language-language-activities-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56992"/>
            <a:ext cx="2889591" cy="2952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fs.znanio.ru/methodology/images/76/15/761501a373de236f804d8d8f5d13366d440eb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0</TotalTime>
  <Words>92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Тема5</vt:lpstr>
      <vt:lpstr>Русский язык 2 класс Тема: Обобщение изученного по теме  «Части речи. Глагол» </vt:lpstr>
      <vt:lpstr>Цель: </vt:lpstr>
      <vt:lpstr>Задание № 1 </vt:lpstr>
      <vt:lpstr>Задание №2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Обобщение изученного по теме  «Части речи. Глагол» </dc:title>
  <dc:creator>света</dc:creator>
  <cp:lastModifiedBy>света</cp:lastModifiedBy>
  <cp:revision>1</cp:revision>
  <dcterms:created xsi:type="dcterms:W3CDTF">2022-06-07T07:58:12Z</dcterms:created>
  <dcterms:modified xsi:type="dcterms:W3CDTF">2022-06-07T08:05:50Z</dcterms:modified>
</cp:coreProperties>
</file>