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etrad-v-kosuyu-liniy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064896" cy="6318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0057_ORIGINAL_1274353316.jp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2564904"/>
            <a:ext cx="3181350" cy="407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tetrad-v-kosuyu-liniy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064896" cy="6264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40057_ORIGINAL_1274353316.jpg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72200" y="2636912"/>
            <a:ext cx="2559695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764705"/>
            <a:ext cx="5974432" cy="396044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Обобщение изученного по теме  «Части речи. Глагол»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445224"/>
            <a:ext cx="4640560" cy="76964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059016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Обобщение изученного по теме  «Части речи. Глагол»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221 с. 127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222 с. 128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для контроля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419056" cy="4525963"/>
          </a:xfrm>
        </p:spPr>
        <p:txBody>
          <a:bodyPr>
            <a:noAutofit/>
          </a:bodyPr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</a:t>
            </a:r>
            <a:r>
              <a:rPr lang="ru-RU" dirty="0" smtClean="0"/>
              <a:t>?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cf2.ppt-online.org/files2/slide/m/mR4UWaNX3VonJhp8ZI6i7SBGcHuwdLYlQ50Kxy/slide-0.jpg"/>
          <p:cNvPicPr>
            <a:picLocks noChangeAspect="1" noChangeArrowheads="1"/>
          </p:cNvPicPr>
          <p:nvPr/>
        </p:nvPicPr>
        <p:blipFill>
          <a:blip r:embed="rId2" cstate="print"/>
          <a:srcRect l="21774" t="21073" r="16211"/>
          <a:stretch>
            <a:fillRect/>
          </a:stretch>
        </p:blipFill>
        <p:spPr bwMode="auto">
          <a:xfrm>
            <a:off x="1331640" y="1700808"/>
            <a:ext cx="6696744" cy="4777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0</TotalTime>
  <Words>82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Тема6</vt:lpstr>
      <vt:lpstr>Русский язык 2 класс Тема: Обобщение изученного по теме  «Части речи. Глагол»  </vt:lpstr>
      <vt:lpstr>Цель:</vt:lpstr>
      <vt:lpstr>Задание № 1 </vt:lpstr>
      <vt:lpstr>Задание №2 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Обобщение изученного по теме  «Части речи. Глагол»  </dc:title>
  <dc:creator>света</dc:creator>
  <cp:lastModifiedBy>света</cp:lastModifiedBy>
  <cp:revision>1</cp:revision>
  <dcterms:created xsi:type="dcterms:W3CDTF">2022-06-07T08:41:57Z</dcterms:created>
  <dcterms:modified xsi:type="dcterms:W3CDTF">2022-06-07T08:47:03Z</dcterms:modified>
</cp:coreProperties>
</file>