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404664"/>
            <a:ext cx="6982544" cy="403244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Закрепление изученного по теме  «Части речи. Глагол»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600200"/>
            <a:ext cx="6707088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Закрепление изученного по теме  «Части речи. Глагол» </a:t>
            </a:r>
            <a:endParaRPr lang="ru-RU" sz="3600" b="1" dirty="0"/>
          </a:p>
        </p:txBody>
      </p:sp>
      <p:pic>
        <p:nvPicPr>
          <p:cNvPr id="5122" name="Picture 2" descr="https://i.pinimg.com/originals/26/43/73/2643737e94d8ce8a35ce946e0aad37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96952"/>
            <a:ext cx="5234076" cy="3412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1"/>
            <a:ext cx="7283152" cy="676672"/>
          </a:xfrm>
        </p:spPr>
        <p:txBody>
          <a:bodyPr/>
          <a:lstStyle/>
          <a:p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223 с. 128</a:t>
            </a:r>
          </a:p>
          <a:p>
            <a:endParaRPr lang="ru-RU" dirty="0"/>
          </a:p>
        </p:txBody>
      </p:sp>
      <p:pic>
        <p:nvPicPr>
          <p:cNvPr id="4098" name="Picture 2" descr="https://xn----7sbckgukdcd3bza3ak.xn--p1ai/netcat_files/multifile/2538/obrazovanie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44824"/>
            <a:ext cx="5381559" cy="4710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1"/>
            <a:ext cx="7355160" cy="676672"/>
          </a:xfrm>
        </p:spPr>
        <p:txBody>
          <a:bodyPr/>
          <a:lstStyle/>
          <a:p>
            <a:r>
              <a:rPr lang="ru-RU" sz="3600" b="1" dirty="0" smtClean="0"/>
              <a:t>Выполните </a:t>
            </a:r>
            <a:r>
              <a:rPr lang="ru-RU" sz="3600" b="1" dirty="0" smtClean="0"/>
              <a:t>упр. 224 с. 129</a:t>
            </a:r>
          </a:p>
          <a:p>
            <a:endParaRPr lang="ru-RU" dirty="0"/>
          </a:p>
        </p:txBody>
      </p:sp>
      <p:pic>
        <p:nvPicPr>
          <p:cNvPr id="3074" name="Picture 2" descr="https://fsd.multiurok.ru/html/2020/01/23/s_5e28d6e3b3300/1327028_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36912"/>
            <a:ext cx="4332015" cy="3465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xn----7sblcehjsjaso8aoc.xn--p1ai/pluginfile.php/35570/course/overviewfiles/%D0%B2%D0%BA%D1%80-1%20-%20%D0%BA%D0%BE%D0%BF%D0%B8%D1%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388958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8">
  <a:themeElements>
    <a:clrScheme name="Другая 8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0</TotalTime>
  <Words>82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Тема8</vt:lpstr>
      <vt:lpstr>Русский язык 2 класс Тема: Закрепление изученного по теме  «Части речи. Глагол» </vt:lpstr>
      <vt:lpstr>Цель: </vt:lpstr>
      <vt:lpstr>Задание № 1 </vt:lpstr>
      <vt:lpstr>Задание №2 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Закрепление изученного по теме  «Части речи. Глагол» </dc:title>
  <dc:creator>света</dc:creator>
  <cp:lastModifiedBy>света</cp:lastModifiedBy>
  <cp:revision>1</cp:revision>
  <dcterms:created xsi:type="dcterms:W3CDTF">2022-06-07T08:52:29Z</dcterms:created>
  <dcterms:modified xsi:type="dcterms:W3CDTF">2022-06-07T09:00:46Z</dcterms:modified>
</cp:coreProperties>
</file>