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077214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Повторение изученного по «Части речи. Имя прилагательное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33256"/>
            <a:ext cx="7406640" cy="67772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405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Повторение изученного по «Части речи. Имя прилагательное».</a:t>
            </a:r>
            <a:endParaRPr lang="ru-RU" sz="3600" b="1" dirty="0"/>
          </a:p>
        </p:txBody>
      </p:sp>
      <p:sp>
        <p:nvSpPr>
          <p:cNvPr id="17410" name="AutoShape 2" descr="https://moeip.ru/wp-content/uploads/2016/05/obrazovet-deyatelno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moeip.ru/wp-content/uploads/2016/05/obrazovet-deyatelno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s://static.smartafisha.ru/photo/training/21/35/213523/photo_1671616_5887164b133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5616623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правило:</a:t>
            </a:r>
          </a:p>
          <a:p>
            <a:endParaRPr lang="ru-RU" dirty="0"/>
          </a:p>
        </p:txBody>
      </p:sp>
      <p:pic>
        <p:nvPicPr>
          <p:cNvPr id="4" name="Рисунок 3" descr="https://image.slideserve.com/579598/slide4-l.jpg"/>
          <p:cNvPicPr/>
          <p:nvPr/>
        </p:nvPicPr>
        <p:blipFill>
          <a:blip r:embed="rId2" cstate="print"/>
          <a:srcRect b="5896"/>
          <a:stretch>
            <a:fillRect/>
          </a:stretch>
        </p:blipFill>
        <p:spPr bwMode="auto">
          <a:xfrm>
            <a:off x="1763688" y="1916832"/>
            <a:ext cx="6192688" cy="447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https://fsd.multiurok.ru/html/2017/02/08/s_589af18abaea5/551050_2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748883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1026" name="AutoShape 2" descr="https://s1.slide-share.ru/s_slide/587a2ed65f3aaec6670f5e2798e29408/7964031c-b78b-40f9-a30b-a3b79f92a9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xn--80aaajidnrjlq5cwjobe.xn--p1ai/wp-content/uploads/2022/03/%D1%83%D0%BC%D0%BD%D0%B8%D0%BA%D0%B8-%D0%B8-%D1%83%D0%BC%D0%BD%D0%B8%D1%86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340768"/>
            <a:ext cx="6765588" cy="4512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71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Русский язык 2 класс Тема: Повторение изученного по «Части речи. Имя прилагательное»</vt:lpstr>
      <vt:lpstr>Цель:</vt:lpstr>
      <vt:lpstr>Задание № 1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изученного по «Части речи. Имя прилагательное»</dc:title>
  <dc:creator>света</dc:creator>
  <cp:lastModifiedBy>света</cp:lastModifiedBy>
  <cp:revision>1</cp:revision>
  <dcterms:created xsi:type="dcterms:W3CDTF">2022-06-13T10:54:19Z</dcterms:created>
  <dcterms:modified xsi:type="dcterms:W3CDTF">2022-06-13T11:00:48Z</dcterms:modified>
</cp:coreProperties>
</file>