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vJB6NQd3Fs" TargetMode="External"/><Relationship Id="rId2" Type="http://schemas.openxmlformats.org/officeDocument/2006/relationships/hyperlink" Target="https://nukadeti.ru/skazki/dragunskij-on-zhivoj-i-svetitsy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изученного по теме  «Я и мои друзья».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/>
          <a:lstStyle/>
          <a:p>
            <a:r>
              <a:rPr lang="ru-RU" b="1" i="1" dirty="0" smtClean="0"/>
              <a:t>Учитель: Киселева С.А.</a:t>
            </a:r>
            <a:endParaRPr lang="ru-RU" b="1" i="1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Систематизация изученного по теме  «Я и мои друзья».</a:t>
            </a:r>
          </a:p>
          <a:p>
            <a:endParaRPr lang="ru-RU" dirty="0"/>
          </a:p>
        </p:txBody>
      </p:sp>
      <p:pic>
        <p:nvPicPr>
          <p:cNvPr id="5122" name="Picture 2" descr="https://userscontent2.emaze.com/images/02491952-1942-4b0b-9d63-734ecfbe71ae/e4e1105dce584296caf4d2580a6fa17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24944"/>
            <a:ext cx="5424603" cy="30513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ru-RU" b="1" dirty="0" smtClean="0"/>
              <a:t>Выразительно  </a:t>
            </a:r>
            <a:r>
              <a:rPr lang="ru-RU" b="1" dirty="0" smtClean="0"/>
              <a:t>прочитайте рассказ  В. Драгунского «Он живой и светится» </a:t>
            </a:r>
            <a:r>
              <a:rPr lang="ru-RU" b="1" u="sng" dirty="0" smtClean="0">
                <a:hlinkClick r:id="rId2"/>
              </a:rPr>
              <a:t>https://nukadeti.ru/skazki/dragunskij-on-zhivoj-i-svetitsya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</a:t>
            </a:r>
          </a:p>
          <a:p>
            <a:r>
              <a:rPr lang="ru-RU" b="1" dirty="0" smtClean="0"/>
              <a:t>В. Драгунский «Он живой и светится». </a:t>
            </a:r>
            <a:r>
              <a:rPr lang="ru-RU" b="1" u="sng" dirty="0" smtClean="0">
                <a:hlinkClick r:id="rId3"/>
              </a:rPr>
              <a:t>https://www.youtube.com/watch?v=dvJB6NQd3Fs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/>
          <a:lstStyle/>
          <a:p>
            <a:pPr algn="ctr"/>
            <a:r>
              <a:rPr lang="ru-RU" sz="3600" b="1" dirty="0" smtClean="0"/>
              <a:t>Запишите </a:t>
            </a:r>
            <a:r>
              <a:rPr lang="ru-RU" sz="3600" b="1" dirty="0" smtClean="0"/>
              <a:t>главную мысль рассказа.</a:t>
            </a:r>
          </a:p>
          <a:p>
            <a:endParaRPr lang="ru-RU" dirty="0"/>
          </a:p>
        </p:txBody>
      </p:sp>
      <p:pic>
        <p:nvPicPr>
          <p:cNvPr id="3074" name="Picture 2" descr="https://clipartspub.com/images600_/clipart-alat-tulis-karikatur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96752"/>
            <a:ext cx="2683801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moyaokruga.ru/img/image_detail_new2/b4ba6982-96be-4d64-a188-5e591c6ffb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040560" cy="379019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0</TotalTime>
  <Words>97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Тема3</vt:lpstr>
      <vt:lpstr>Литературное чтение 2 класс Тема: Систематизация изученного по теме  «Я и мои друзья». 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«Я и мои друзья». </dc:title>
  <dc:creator>света</dc:creator>
  <cp:lastModifiedBy>света</cp:lastModifiedBy>
  <cp:revision>1</cp:revision>
  <dcterms:created xsi:type="dcterms:W3CDTF">2022-06-08T06:54:47Z</dcterms:created>
  <dcterms:modified xsi:type="dcterms:W3CDTF">2022-06-08T07:00:16Z</dcterms:modified>
</cp:coreProperties>
</file>