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1GJCH68F10A" TargetMode="External"/><Relationship Id="rId2" Type="http://schemas.openxmlformats.org/officeDocument/2006/relationships/hyperlink" Target="https://nukadeti.ru/rasskazy/pechene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332656"/>
            <a:ext cx="7772400" cy="3312368"/>
          </a:xfrm>
        </p:spPr>
        <p:txBody>
          <a:bodyPr/>
          <a:lstStyle/>
          <a:p>
            <a:pPr algn="ctr"/>
            <a:r>
              <a:rPr lang="ru-RU" dirty="0" smtClean="0"/>
              <a:t>Литературное чтение</a:t>
            </a:r>
            <a:br>
              <a:rPr lang="ru-RU" dirty="0" smtClean="0"/>
            </a:br>
            <a:r>
              <a:rPr lang="ru-RU" dirty="0" smtClean="0"/>
              <a:t>2 класс</a:t>
            </a:r>
            <a:br>
              <a:rPr lang="ru-RU" dirty="0" smtClean="0"/>
            </a:br>
            <a:r>
              <a:rPr lang="ru-RU" dirty="0" smtClean="0"/>
              <a:t>Тема: Закрепление изученного по теме  «Я и мои </a:t>
            </a:r>
            <a:r>
              <a:rPr lang="ru-RU" dirty="0" smtClean="0"/>
              <a:t>друзья»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5661248"/>
            <a:ext cx="7772400" cy="572656"/>
          </a:xfrm>
        </p:spPr>
        <p:txBody>
          <a:bodyPr/>
          <a:lstStyle/>
          <a:p>
            <a:r>
              <a:rPr lang="ru-RU" b="1" dirty="0" smtClean="0"/>
              <a:t>Учитель: Киселева С.А.</a:t>
            </a:r>
            <a:endParaRPr lang="ru-RU" b="1" dirty="0"/>
          </a:p>
        </p:txBody>
      </p:sp>
      <p:pic>
        <p:nvPicPr>
          <p:cNvPr id="18434" name="Picture 2" descr="https://i.pinimg.com/originals/ce/0a/29/ce0a29be4f2aec93ffa5745246b111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029" y="3645024"/>
            <a:ext cx="4669931" cy="30522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Закрепление изученного по теме  «Я и мои друзья».</a:t>
            </a:r>
            <a:endParaRPr lang="ru-RU" b="1" dirty="0"/>
          </a:p>
        </p:txBody>
      </p:sp>
      <p:pic>
        <p:nvPicPr>
          <p:cNvPr id="5122" name="Picture 2" descr="https://avatars.mds.yandex.net/i?id=2283d8703d3c3ebd5fe42516adee9fad-3510839-images-thumbs&amp;n=13"/>
          <p:cNvPicPr>
            <a:picLocks noChangeAspect="1" noChangeArrowheads="1"/>
          </p:cNvPicPr>
          <p:nvPr/>
        </p:nvPicPr>
        <p:blipFill>
          <a:blip r:embed="rId2" cstate="print"/>
          <a:srcRect r="37001"/>
          <a:stretch>
            <a:fillRect/>
          </a:stretch>
        </p:blipFill>
        <p:spPr bwMode="auto">
          <a:xfrm>
            <a:off x="1979713" y="3501008"/>
            <a:ext cx="5503554" cy="28937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№1.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Выразительно  </a:t>
            </a:r>
            <a:r>
              <a:rPr lang="ru-RU" b="1" dirty="0" smtClean="0"/>
              <a:t>прочитайте рассказ В. Осеевой «Печенье».  </a:t>
            </a:r>
            <a:r>
              <a:rPr lang="ru-RU" b="1" u="sng" dirty="0" smtClean="0">
                <a:hlinkClick r:id="rId2"/>
              </a:rPr>
              <a:t>https://nukadeti.ru/rasskazy/pechene</a:t>
            </a:r>
            <a:endParaRPr lang="ru-RU" b="1" dirty="0" smtClean="0"/>
          </a:p>
          <a:p>
            <a:r>
              <a:rPr lang="ru-RU" b="1" dirty="0" smtClean="0"/>
              <a:t> Или просмотрите видео материал </a:t>
            </a:r>
          </a:p>
          <a:p>
            <a:r>
              <a:rPr lang="ru-RU" b="1" dirty="0" smtClean="0"/>
              <a:t>В. Осеева. «Печенье». </a:t>
            </a:r>
            <a:r>
              <a:rPr lang="ru-RU" b="1" u="sng" dirty="0" smtClean="0">
                <a:hlinkClick r:id="rId3"/>
              </a:rPr>
              <a:t>https://www.youtube.com/watch?v=1GJCH68F10A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 </a:t>
            </a:r>
            <a:r>
              <a:rPr lang="ru-RU" b="1" dirty="0" smtClean="0"/>
              <a:t>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Запишите </a:t>
            </a:r>
            <a:r>
              <a:rPr lang="ru-RU" b="1" dirty="0" smtClean="0"/>
              <a:t>главную мысль рассказа.</a:t>
            </a:r>
          </a:p>
          <a:p>
            <a:endParaRPr lang="ru-RU" dirty="0"/>
          </a:p>
        </p:txBody>
      </p:sp>
      <p:pic>
        <p:nvPicPr>
          <p:cNvPr id="3074" name="Picture 2" descr="https://i.ytimg.com/vi/ANRRAnalz7c/maxresdefault.jpg"/>
          <p:cNvPicPr>
            <a:picLocks noChangeAspect="1" noChangeArrowheads="1"/>
          </p:cNvPicPr>
          <p:nvPr/>
        </p:nvPicPr>
        <p:blipFill>
          <a:blip r:embed="rId2" cstate="print"/>
          <a:srcRect l="21008" r="21804"/>
          <a:stretch>
            <a:fillRect/>
          </a:stretch>
        </p:blipFill>
        <p:spPr bwMode="auto">
          <a:xfrm>
            <a:off x="2771800" y="2497620"/>
            <a:ext cx="4248472" cy="41787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для </a:t>
            </a:r>
            <a:r>
              <a:rPr lang="ru-RU" b="1" dirty="0" smtClean="0"/>
              <a:t>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Продолжи </a:t>
            </a:r>
            <a:r>
              <a:rPr lang="ru-RU" b="1" dirty="0" smtClean="0"/>
              <a:t>предложение:</a:t>
            </a:r>
          </a:p>
          <a:p>
            <a:pPr lvl="0"/>
            <a:r>
              <a:rPr lang="ru-RU" b="1" dirty="0" smtClean="0"/>
              <a:t>На сегодняшнем уроке я узнал...</a:t>
            </a:r>
          </a:p>
          <a:p>
            <a:pPr lvl="0"/>
            <a:r>
              <a:rPr lang="ru-RU" b="1" dirty="0" smtClean="0"/>
              <a:t>На этом уроке я похвалил бы себя за...</a:t>
            </a:r>
          </a:p>
          <a:p>
            <a:pPr lvl="0"/>
            <a:r>
              <a:rPr lang="ru-RU" b="1" dirty="0" smtClean="0"/>
              <a:t>После урока мне захотелось...</a:t>
            </a:r>
          </a:p>
          <a:p>
            <a:pPr lvl="0"/>
            <a:r>
              <a:rPr lang="ru-RU" b="1" dirty="0" smtClean="0"/>
              <a:t>Сегодня я сумел...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Спасибо за внимание!</a:t>
            </a:r>
            <a:endParaRPr lang="ru-RU" b="1" dirty="0"/>
          </a:p>
        </p:txBody>
      </p:sp>
      <p:pic>
        <p:nvPicPr>
          <p:cNvPr id="1026" name="Picture 2" descr="https://1.bp.blogspot.com/-5QRFKmvk-eQ/XT5na_acBtI/AAAAAAAABVk/rNAUrbzqnnMN3PYOE4VXHTYmuxy7ZIB4QCLcBGAs/s1600/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340768"/>
            <a:ext cx="6734175" cy="52673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0</TotalTime>
  <Words>92</Words>
  <Application>Microsoft Office PowerPoint</Application>
  <PresentationFormat>Экран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Метро</vt:lpstr>
      <vt:lpstr>Литературное чтение 2 класс Тема: Закрепление изученного по теме  «Я и мои друзья»</vt:lpstr>
      <vt:lpstr>Цель:</vt:lpstr>
      <vt:lpstr>Задание №1.  </vt:lpstr>
      <vt:lpstr>Задание № 2</vt:lpstr>
      <vt:lpstr>Задание для контроля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Литературное чтение 2 класс Тема: Закрепление изученного по теме  «Я и мои друзья»</dc:title>
  <dc:creator>света</dc:creator>
  <cp:lastModifiedBy>света</cp:lastModifiedBy>
  <cp:revision>1</cp:revision>
  <dcterms:created xsi:type="dcterms:W3CDTF">2022-06-08T07:08:03Z</dcterms:created>
  <dcterms:modified xsi:type="dcterms:W3CDTF">2022-06-08T07:13:47Z</dcterms:modified>
</cp:coreProperties>
</file>