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6t20n091rg" TargetMode="External"/><Relationship Id="rId2" Type="http://schemas.openxmlformats.org/officeDocument/2006/relationships/hyperlink" Target="https://nukadeti.ru/skazki/zhitkov-kak-ya-lovil-chelovechko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Литературное чтение</a:t>
            </a:r>
            <a:br>
              <a:rPr lang="ru-RU" b="1" dirty="0" smtClean="0"/>
            </a:br>
            <a:r>
              <a:rPr lang="ru-RU" b="1" dirty="0" smtClean="0"/>
              <a:t>2 класс</a:t>
            </a:r>
            <a:br>
              <a:rPr lang="ru-RU" b="1" dirty="0" smtClean="0"/>
            </a:br>
            <a:r>
              <a:rPr lang="ru-RU" b="1" dirty="0" smtClean="0"/>
              <a:t>Тема: </a:t>
            </a:r>
            <a:r>
              <a:rPr lang="ru-RU" b="1" dirty="0" smtClean="0"/>
              <a:t>Повторение изученного по теме  «Люблю родную природу. Весна»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Учитель: Киселева С.А.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66800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5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Повторение изученного по теме  «Люблю родную природу. Весна»</a:t>
            </a:r>
            <a:endParaRPr lang="ru-RU" sz="3600" b="1" dirty="0"/>
          </a:p>
        </p:txBody>
      </p:sp>
      <p:pic>
        <p:nvPicPr>
          <p:cNvPr id="5122" name="Picture 2" descr="https://ic.pics.livejournal.com/machine_cnc/49261121/77418/origina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714750"/>
            <a:ext cx="476250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№1.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Выразительно  </a:t>
            </a:r>
            <a:r>
              <a:rPr lang="ru-RU" dirty="0" smtClean="0"/>
              <a:t>прочитайте сказку  Б. Житкова «Как я ловил человечков». </a:t>
            </a:r>
          </a:p>
          <a:p>
            <a:r>
              <a:rPr lang="ru-RU" b="1" u="sng" dirty="0" smtClean="0">
                <a:hlinkClick r:id="rId2"/>
              </a:rPr>
              <a:t>https://nukadeti.ru/skazki/zhitkov-kak-ya-lovil-chelovechkov</a:t>
            </a:r>
            <a:endParaRPr lang="ru-RU" b="1" dirty="0" smtClean="0"/>
          </a:p>
          <a:p>
            <a:r>
              <a:rPr lang="ru-RU" b="1" dirty="0" smtClean="0"/>
              <a:t> Или просмотрите видео материал </a:t>
            </a:r>
          </a:p>
          <a:p>
            <a:r>
              <a:rPr lang="ru-RU" dirty="0" smtClean="0"/>
              <a:t>Б. Житков «Как я ловил человечков». </a:t>
            </a:r>
            <a:r>
              <a:rPr lang="ru-RU" b="1" u="sng" dirty="0" smtClean="0">
                <a:hlinkClick r:id="rId3"/>
              </a:rPr>
              <a:t>https://www.youtube.com/watch?v=c6t20n091rg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№ </a:t>
            </a:r>
            <a:r>
              <a:rPr lang="ru-RU" b="1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325112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Запишите </a:t>
            </a:r>
            <a:r>
              <a:rPr lang="ru-RU" sz="3600" b="1" dirty="0" smtClean="0"/>
              <a:t>главную мысль сказки.</a:t>
            </a:r>
          </a:p>
          <a:p>
            <a:endParaRPr lang="ru-RU" dirty="0"/>
          </a:p>
        </p:txBody>
      </p:sp>
      <p:pic>
        <p:nvPicPr>
          <p:cNvPr id="3074" name="Picture 2" descr="https://mypresentation.ru/documents_2/2165cbcf5e944a1daefe1e558db0f678/img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852936"/>
            <a:ext cx="5085251" cy="3813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для </a:t>
            </a:r>
            <a:r>
              <a:rPr lang="ru-RU" b="1" dirty="0" smtClean="0"/>
              <a:t>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 </a:t>
            </a:r>
            <a:r>
              <a:rPr lang="ru-RU" b="1" dirty="0" smtClean="0"/>
              <a:t>предложение:</a:t>
            </a:r>
            <a:endParaRPr lang="ru-RU" dirty="0" smtClean="0"/>
          </a:p>
          <a:p>
            <a:pPr lvl="0"/>
            <a:r>
              <a:rPr lang="ru-RU" dirty="0" smtClean="0"/>
              <a:t>На сегодняшнем уроке я узнал...</a:t>
            </a:r>
          </a:p>
          <a:p>
            <a:pPr lvl="0"/>
            <a:r>
              <a:rPr lang="ru-RU" dirty="0" smtClean="0"/>
              <a:t>На этом уроке я похвалил бы себя за...</a:t>
            </a:r>
          </a:p>
          <a:p>
            <a:pPr lvl="0"/>
            <a:r>
              <a:rPr lang="ru-RU" dirty="0" smtClean="0"/>
              <a:t>После урока мне захотелось...</a:t>
            </a:r>
          </a:p>
          <a:p>
            <a:pPr lvl="0"/>
            <a:r>
              <a:rPr lang="ru-RU" dirty="0" smtClean="0"/>
              <a:t>Сегодня я сумел...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pic>
        <p:nvPicPr>
          <p:cNvPr id="1026" name="Picture 2" descr="https://fs.znanio.ru/d5af0e/39/31/757da10055f26879a215d116d562f07e40.jpg"/>
          <p:cNvPicPr>
            <a:picLocks noChangeAspect="1" noChangeArrowheads="1"/>
          </p:cNvPicPr>
          <p:nvPr/>
        </p:nvPicPr>
        <p:blipFill>
          <a:blip r:embed="rId2" cstate="print"/>
          <a:srcRect l="17695" t="37945" r="7594" b="9717"/>
          <a:stretch>
            <a:fillRect/>
          </a:stretch>
        </p:blipFill>
        <p:spPr bwMode="auto">
          <a:xfrm>
            <a:off x="1187624" y="2708920"/>
            <a:ext cx="684076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98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Литературное чтение 2 класс Тема: Повторение изученного по теме  «Люблю родную природу. Весна»</vt:lpstr>
      <vt:lpstr>Цель:</vt:lpstr>
      <vt:lpstr>Задание №1. </vt:lpstr>
      <vt:lpstr>Задание № 2</vt:lpstr>
      <vt:lpstr>Задание для контроля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2 класс Тема: Повторение изученного по теме  «Люблю родную природу. Весна»</dc:title>
  <dc:creator>света</dc:creator>
  <cp:lastModifiedBy>света</cp:lastModifiedBy>
  <cp:revision>1</cp:revision>
  <dcterms:created xsi:type="dcterms:W3CDTF">2022-06-13T08:51:52Z</dcterms:created>
  <dcterms:modified xsi:type="dcterms:W3CDTF">2022-06-13T08:58:25Z</dcterms:modified>
</cp:coreProperties>
</file>