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Литературное чтение на родном русском языке</a:t>
            </a:r>
            <a:br>
              <a:rPr lang="ru-RU" sz="2400" b="1" dirty="0" smtClean="0"/>
            </a:br>
            <a:r>
              <a:rPr lang="ru-RU" sz="2400" b="1" dirty="0" smtClean="0"/>
              <a:t>2 класс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 Киселева С.А.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92696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Тема:</a:t>
            </a:r>
            <a:r>
              <a:rPr lang="ru-RU" sz="4800" b="1" dirty="0" smtClean="0">
                <a:solidFill>
                  <a:srgbClr val="002060"/>
                </a:solidFill>
              </a:rPr>
              <a:t> Закрепление изученного по теме  «Россия — родина моя».</a:t>
            </a:r>
            <a:r>
              <a:rPr lang="ru-RU" sz="4800" b="1" dirty="0" smtClean="0">
                <a:solidFill>
                  <a:srgbClr val="002060"/>
                </a:solidFill>
              </a:rPr>
              <a:t>  </a:t>
            </a:r>
            <a:endParaRPr lang="ru-RU" sz="4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201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Закрепление изученного по теме  «Россия — родина моя».</a:t>
            </a:r>
            <a:endParaRPr lang="ru-RU" sz="3600" b="1" dirty="0"/>
          </a:p>
        </p:txBody>
      </p:sp>
      <p:pic>
        <p:nvPicPr>
          <p:cNvPr id="5122" name="Picture 2" descr="https://catherineasquithgallery.com/uploads/posts/2021-02/1613636046_5-p-fon-dlya-prezentatsii-sobrani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36912"/>
            <a:ext cx="5688632" cy="355539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600" b="1" dirty="0" smtClean="0"/>
              <a:t>Прочитайте </a:t>
            </a:r>
            <a:r>
              <a:rPr lang="ru-RU" sz="3600" b="1" dirty="0" smtClean="0"/>
              <a:t>стихотворение М.С. </a:t>
            </a:r>
            <a:r>
              <a:rPr lang="ru-RU" sz="3600" b="1" dirty="0" err="1" smtClean="0"/>
              <a:t>Пляцковского</a:t>
            </a:r>
            <a:r>
              <a:rPr lang="ru-RU" sz="3600" b="1" dirty="0" smtClean="0"/>
              <a:t> упр. 8 на с.138. </a:t>
            </a:r>
          </a:p>
          <a:p>
            <a:pPr lvl="0"/>
            <a:r>
              <a:rPr lang="ru-RU" sz="3600" b="1" dirty="0" smtClean="0"/>
              <a:t>Назовите слова, смысл которых вам непонятен упр. 9 с.139</a:t>
            </a:r>
          </a:p>
          <a:p>
            <a:pPr lvl="0"/>
            <a:r>
              <a:rPr lang="ru-RU" sz="3600" b="1" dirty="0" smtClean="0"/>
              <a:t>Продолжите предложение упр. 10 с.140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697632"/>
          </a:xfrm>
        </p:spPr>
        <p:txBody>
          <a:bodyPr/>
          <a:lstStyle/>
          <a:p>
            <a:r>
              <a:rPr lang="ru-RU" sz="3600" b="1" dirty="0" smtClean="0"/>
              <a:t>Отгадай </a:t>
            </a:r>
            <a:r>
              <a:rPr lang="ru-RU" sz="3600" b="1" dirty="0" smtClean="0"/>
              <a:t>загадки на упр.13 на с. 141</a:t>
            </a:r>
          </a:p>
          <a:p>
            <a:endParaRPr lang="ru-RU" dirty="0"/>
          </a:p>
        </p:txBody>
      </p:sp>
      <p:pic>
        <p:nvPicPr>
          <p:cNvPr id="3074" name="Picture 2" descr="http://www.eduportal44.ru/Kostroma_EDU/ds_70/SiteAssets/SitePages/%D0%92%D0%90%D0%9A%D0%90%D0%9D%D0%A2%D0%9D%D0%AB%D0%95%20%D0%9C%D0%95%D0%A1%D0%A2%D0%90%20%D0%94%D0%9B%D0%AF%20%D0%9F%D0%A0%D0%98%D0%95%D0%9C%D0%90%20(%D0%9F%D0%95%D0%A0%D0%95%D0%92%D0%9E%D0%94%D0%90)/5221626b36b9b08457b0f845a47a6886_477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1707" y="1916832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sp>
        <p:nvSpPr>
          <p:cNvPr id="1026" name="AutoShape 2" descr="https://coolsen.ru/wp-content/uploads/2021/11/19-20211129_18125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oolsen.ru/wp-content/uploads/2021/11/19-20211129_18125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oolsen.ru/wp-content/uploads/2021/11/19-20211129_18125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phonoteka.org/uploads/posts/2021-04/1619472310_15-phonoteka_org-p-fon-dlya-prezentatsii-proektnaya-deyatelno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01194"/>
            <a:ext cx="4759279" cy="42600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</TotalTime>
  <Words>102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Начальная</vt:lpstr>
      <vt:lpstr>Литературное чтение на родном русском языке 2 класс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на родном русском языке 2 класс</dc:title>
  <dc:creator>света</dc:creator>
  <cp:lastModifiedBy>света</cp:lastModifiedBy>
  <cp:revision>2</cp:revision>
  <dcterms:created xsi:type="dcterms:W3CDTF">2022-06-13T07:37:18Z</dcterms:created>
  <dcterms:modified xsi:type="dcterms:W3CDTF">2022-06-13T07:50:53Z</dcterms:modified>
</cp:coreProperties>
</file>