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4176463"/>
          </a:xfrm>
        </p:spPr>
        <p:txBody>
          <a:bodyPr/>
          <a:lstStyle/>
          <a:p>
            <a:r>
              <a:rPr lang="ru-RU" b="1" dirty="0" smtClean="0"/>
              <a:t>Математика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Закрепление изученного по теме  «Числа от 1 до 100. Умножение и деление. Табличное умножение и деление».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17232"/>
            <a:ext cx="6400800" cy="76964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/>
              <a:t>Закрепление изученного по теме  «Числа от 1 до 100. Умножение и деление. Табличное умножение и деление».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170584" cy="262088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Решите любую 1 задачу</a:t>
            </a:r>
          </a:p>
          <a:p>
            <a:endParaRPr lang="ru-RU" dirty="0"/>
          </a:p>
        </p:txBody>
      </p:sp>
      <p:pic>
        <p:nvPicPr>
          <p:cNvPr id="4" name="Рисунок 3" descr="https://i.mycdn.me/i?r=AyH4iRPQ2q0otWIFepML2LxRkZNjai91lLF8xjJO9ohEwA&amp;fn=w_6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84784"/>
            <a:ext cx="673224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</a:t>
            </a:r>
            <a:r>
              <a:rPr lang="ru-RU" b="1" dirty="0" smtClean="0"/>
              <a:t>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170584" cy="262088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Решите любую 1 задачу</a:t>
            </a:r>
          </a:p>
          <a:p>
            <a:endParaRPr lang="ru-RU" dirty="0"/>
          </a:p>
        </p:txBody>
      </p:sp>
      <p:pic>
        <p:nvPicPr>
          <p:cNvPr id="4" name="Рисунок 3" descr="https://i.mycdn.me/i?r=AyH4iRPQ2q0otWIFepML2LxRkZNjai91lLF8xjJO9ohEwA&amp;fn=w_6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84784"/>
            <a:ext cx="673224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r>
              <a:rPr lang="ru-RU" dirty="0" smtClean="0"/>
              <a:t>Сегодня я повторил (</a:t>
            </a:r>
            <a:r>
              <a:rPr lang="ru-RU" dirty="0" err="1" smtClean="0"/>
              <a:t>ла</a:t>
            </a:r>
            <a:r>
              <a:rPr lang="ru-RU" dirty="0" smtClean="0"/>
              <a:t>)….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/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cf2.ppt-online.org/files2/slide/h/HrblZu12Pc5n7e6Rf3V4zwhGv9XCjOWdM8oyDI/slide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1440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Тема18</Template>
  <TotalTime>0</TotalTime>
  <Words>51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Тема18</vt:lpstr>
      <vt:lpstr>Математика 2 класс Тема: Закрепление изученного по теме  «Числа от 1 до 100. Умножение и деление. Табличное умножение и деление».</vt:lpstr>
      <vt:lpstr>Цель:</vt:lpstr>
      <vt:lpstr>Задание №1</vt:lpstr>
      <vt:lpstr>Задание №2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Закрепление изученного по теме  «Числа от 1 до 100. Умножение и деление. Табличное умножение и деление».</dc:title>
  <dc:creator>света</dc:creator>
  <cp:lastModifiedBy>света</cp:lastModifiedBy>
  <cp:revision>1</cp:revision>
  <dcterms:created xsi:type="dcterms:W3CDTF">2022-06-09T15:28:10Z</dcterms:created>
  <dcterms:modified xsi:type="dcterms:W3CDTF">2022-06-09T15:34:06Z</dcterms:modified>
</cp:coreProperties>
</file>