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4032447"/>
          </a:xfrm>
        </p:spPr>
        <p:txBody>
          <a:bodyPr/>
          <a:lstStyle/>
          <a:p>
            <a:r>
              <a:rPr lang="ru-RU" b="1" dirty="0" smtClean="0"/>
              <a:t>Математика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Повторение изученного по теме  «Числа от 1 до 100. Сложение и вычитание»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1"/>
            <a:ext cx="7067128" cy="16847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Повторение изученного по теме  «Числа от 1 до 100. Сложение и вычитание»</a:t>
            </a:r>
            <a:endParaRPr lang="ru-RU" b="1" dirty="0"/>
          </a:p>
        </p:txBody>
      </p:sp>
      <p:sp>
        <p:nvSpPr>
          <p:cNvPr id="5122" name="AutoShape 2" descr="https://coolsen.ru/wp-content/uploads/2021/12/40-20211207_133025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coolsen.ru/wp-content/uploads/2021/12/40-20211207_133025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coolsen.ru/wp-content/uploads/2021/12/40-20211207_133025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s://ph0.qna.center/storage/photos/seregakluk/60238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01008"/>
            <a:ext cx="4032448" cy="26317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332037"/>
            <a:ext cx="7653536" cy="4525963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b="1" dirty="0" smtClean="0"/>
              <a:t>Решите задачу:</a:t>
            </a:r>
          </a:p>
          <a:p>
            <a:r>
              <a:rPr lang="ru-RU" dirty="0" smtClean="0"/>
              <a:t>У одного причала стояло 9 яхт, а у другого – на 8 яхт больше. Сколько </a:t>
            </a:r>
            <a:r>
              <a:rPr lang="ru-RU" dirty="0" smtClean="0"/>
              <a:t>яхт стояло </a:t>
            </a:r>
            <a:r>
              <a:rPr lang="ru-RU" dirty="0" smtClean="0"/>
              <a:t>у другого причала?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r>
              <a:rPr lang="ru-RU" b="1" dirty="0" smtClean="0"/>
              <a:t>Решите </a:t>
            </a:r>
            <a:r>
              <a:rPr lang="ru-RU" b="1" dirty="0" smtClean="0"/>
              <a:t>задачу:</a:t>
            </a:r>
          </a:p>
          <a:p>
            <a:r>
              <a:rPr lang="ru-RU" dirty="0" smtClean="0"/>
              <a:t>На прогулочный катер сели 5 мужчин и 7 женщин. Сколько </a:t>
            </a:r>
            <a:r>
              <a:rPr lang="ru-RU" dirty="0" smtClean="0"/>
              <a:t>всего пассажиров </a:t>
            </a:r>
            <a:r>
              <a:rPr lang="ru-RU" dirty="0" smtClean="0"/>
              <a:t>сели на прогулочный катер?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564904"/>
            <a:ext cx="8229600" cy="4525963"/>
          </a:xfrm>
        </p:spPr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r>
              <a:rPr lang="ru-RU" dirty="0" smtClean="0"/>
              <a:t>Сегодня я повторил (</a:t>
            </a:r>
            <a:r>
              <a:rPr lang="ru-RU" dirty="0" err="1" smtClean="0"/>
              <a:t>ла</a:t>
            </a:r>
            <a:r>
              <a:rPr lang="ru-RU" dirty="0" smtClean="0"/>
              <a:t>)….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8378"/>
          </a:xfrm>
        </p:spPr>
        <p:txBody>
          <a:bodyPr/>
          <a:lstStyle/>
          <a:p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  <p:pic>
        <p:nvPicPr>
          <p:cNvPr id="1026" name="Picture 2" descr="https://avatars.mds.yandex.net/i?id=19db17f40c96a6e4856c5517be187ca8-2468814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807122"/>
            <a:ext cx="4464496" cy="33457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0</TotalTime>
  <Words>67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Тема2</vt:lpstr>
      <vt:lpstr>Математика 2 класс Тема: Повторение изученного по теме  «Числа от 1 до 100. Сложение и вычитание»</vt:lpstr>
      <vt:lpstr>Цель:</vt:lpstr>
      <vt:lpstr>Задание №1</vt:lpstr>
      <vt:lpstr>Задание №2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Повторение изученного по теме  «Числа от 1 до 100. Сложение и вычитание»</dc:title>
  <dc:creator>света</dc:creator>
  <cp:lastModifiedBy>света</cp:lastModifiedBy>
  <cp:revision>1</cp:revision>
  <dcterms:created xsi:type="dcterms:W3CDTF">2022-06-13T10:25:25Z</dcterms:created>
  <dcterms:modified xsi:type="dcterms:W3CDTF">2022-06-13T10:31:55Z</dcterms:modified>
</cp:coreProperties>
</file>