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FfGIFnCVQk" TargetMode="External"/><Relationship Id="rId2" Type="http://schemas.openxmlformats.org/officeDocument/2006/relationships/hyperlink" Target="https://nukadeti.ru/skazki/zimove_zverej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941168"/>
            <a:ext cx="4427984" cy="621716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/>
              <a:t>Литературное чтение</a:t>
            </a:r>
            <a:br>
              <a:rPr lang="ru-RU" sz="4400" b="1" dirty="0" smtClean="0"/>
            </a:br>
            <a:r>
              <a:rPr lang="ru-RU" sz="4400" b="1" dirty="0" smtClean="0"/>
              <a:t>2 класс</a:t>
            </a:r>
            <a:br>
              <a:rPr lang="ru-RU" sz="4400" b="1" dirty="0" smtClean="0"/>
            </a:br>
            <a:r>
              <a:rPr lang="ru-RU" sz="4400" b="1" dirty="0" smtClean="0"/>
              <a:t>Тема: </a:t>
            </a:r>
            <a:r>
              <a:rPr lang="ru-RU" sz="4400" b="1" dirty="0" smtClean="0"/>
              <a:t>Обобщение изученного по теме   «Люблю родную природу. Весна».</a:t>
            </a:r>
            <a:endParaRPr lang="ru-RU" sz="4400" b="1" dirty="0"/>
          </a:p>
        </p:txBody>
      </p:sp>
      <p:pic>
        <p:nvPicPr>
          <p:cNvPr id="18434" name="Picture 2" descr="https://arhlib.ru/wp-content/uploads/2015/10/zve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211859" cy="2677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620688"/>
            <a:ext cx="3754760" cy="1066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Цель: </a:t>
            </a:r>
            <a:endParaRPr lang="ru-RU" sz="4400" dirty="0"/>
          </a:p>
        </p:txBody>
      </p:sp>
      <p:sp>
        <p:nvSpPr>
          <p:cNvPr id="2" name="Содержимое 1"/>
          <p:cNvSpPr>
            <a:spLocks noGrp="1"/>
          </p:cNvSpPr>
          <p:nvPr>
            <p:ph type="body" sz="half" idx="2"/>
          </p:nvPr>
        </p:nvSpPr>
        <p:spPr>
          <a:xfrm>
            <a:off x="4788024" y="1600200"/>
            <a:ext cx="3898776" cy="4419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Обобщение изученного по теме   «Люблю родную природу. Весна».</a:t>
            </a:r>
            <a:endParaRPr lang="ru-RU" sz="3600" b="1" dirty="0"/>
          </a:p>
        </p:txBody>
      </p:sp>
      <p:pic>
        <p:nvPicPr>
          <p:cNvPr id="5124" name="Picture 4" descr="https://img0.liveinternet.ru/images/attach/c/10/127/172/127172712__20120210_197187937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790" b="12790"/>
          <a:stretch>
            <a:fillRect/>
          </a:stretch>
        </p:blipFill>
        <p:spPr bwMode="auto">
          <a:xfrm>
            <a:off x="395536" y="2276872"/>
            <a:ext cx="4402832" cy="4068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Выразительно  </a:t>
            </a:r>
            <a:r>
              <a:rPr lang="ru-RU" sz="3200" b="1" dirty="0" smtClean="0"/>
              <a:t>прочитайте Русскую народную сказку «Зимовье зверей», перейдя по ссылке:</a:t>
            </a:r>
          </a:p>
          <a:p>
            <a:r>
              <a:rPr lang="ru-RU" sz="3200" b="1" u="sng" dirty="0" smtClean="0">
                <a:hlinkClick r:id="rId2"/>
              </a:rPr>
              <a:t>https://nukadeti.ru/skazki/zimove_zverej</a:t>
            </a:r>
            <a:endParaRPr lang="ru-RU" sz="3200" b="1" dirty="0" smtClean="0"/>
          </a:p>
          <a:p>
            <a:r>
              <a:rPr lang="ru-RU" sz="3200" b="1" dirty="0" smtClean="0"/>
              <a:t> Или просмотрите видео материал </a:t>
            </a:r>
          </a:p>
          <a:p>
            <a:r>
              <a:rPr lang="ru-RU" sz="3200" b="1" dirty="0" smtClean="0"/>
              <a:t>Русская народная сказка «Зимовье зверей». </a:t>
            </a:r>
            <a:r>
              <a:rPr lang="ru-RU" sz="3200" b="1" u="sng" dirty="0" smtClean="0">
                <a:hlinkClick r:id="rId3"/>
              </a:rPr>
              <a:t>https://www.youtube.com/watch?v=XFfGIFnCVQk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 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620688"/>
            <a:ext cx="5050904" cy="10668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Задание №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type="body" sz="half" idx="2"/>
          </p:nvPr>
        </p:nvSpPr>
        <p:spPr>
          <a:xfrm>
            <a:off x="5364088" y="2348880"/>
            <a:ext cx="3322712" cy="3166864"/>
          </a:xfrm>
        </p:spPr>
        <p:txBody>
          <a:bodyPr/>
          <a:lstStyle/>
          <a:p>
            <a:pPr algn="ctr"/>
            <a:r>
              <a:rPr lang="ru-RU" sz="3600" dirty="0" smtClean="0"/>
              <a:t>Запишите </a:t>
            </a:r>
            <a:r>
              <a:rPr lang="ru-RU" sz="3600" dirty="0" smtClean="0"/>
              <a:t>главную мысль сказки.</a:t>
            </a:r>
          </a:p>
          <a:p>
            <a:endParaRPr lang="ru-RU" dirty="0"/>
          </a:p>
        </p:txBody>
      </p:sp>
      <p:pic>
        <p:nvPicPr>
          <p:cNvPr id="3076" name="Picture 4" descr="https://i.ytimg.com/vi/RvjGGEtnWbA/maxresdefaul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563" r="19563"/>
          <a:stretch>
            <a:fillRect/>
          </a:stretch>
        </p:blipFill>
        <p:spPr bwMode="auto">
          <a:xfrm>
            <a:off x="210092" y="1916832"/>
            <a:ext cx="5008366" cy="4627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Продолжи </a:t>
            </a:r>
            <a:r>
              <a:rPr lang="ru-RU" sz="3600" b="1" dirty="0" smtClean="0"/>
              <a:t>предложение:</a:t>
            </a:r>
            <a:endParaRPr lang="ru-RU" sz="3600" dirty="0" smtClean="0"/>
          </a:p>
          <a:p>
            <a:pPr lvl="0"/>
            <a:r>
              <a:rPr lang="ru-RU" sz="3600" dirty="0" smtClean="0"/>
              <a:t>На сегодняшнем уроке я узнал...</a:t>
            </a:r>
          </a:p>
          <a:p>
            <a:pPr lvl="0"/>
            <a:r>
              <a:rPr lang="ru-RU" sz="3600" dirty="0" smtClean="0"/>
              <a:t>На этом уроке я похвалил бы себя за...</a:t>
            </a:r>
          </a:p>
          <a:p>
            <a:pPr lvl="0"/>
            <a:r>
              <a:rPr lang="ru-RU" sz="3600" dirty="0" smtClean="0"/>
              <a:t>После урока мне захотелось...</a:t>
            </a:r>
          </a:p>
          <a:p>
            <a:pPr lvl="0"/>
            <a:r>
              <a:rPr lang="ru-RU" sz="3600" dirty="0" smtClean="0"/>
              <a:t>Сегодня я сумел...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pic>
        <p:nvPicPr>
          <p:cNvPr id="1026" name="Picture 2" descr="https://avatars.mds.yandex.net/i?id=9e05245dfce471ef4433483f49797f30-480955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608512" cy="46085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</TotalTime>
  <Words>97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Литературное чтение 2 класс Тема: Обобщение изученного по теме   «Люблю родную природу. Весна».</vt:lpstr>
      <vt:lpstr>Цель: </vt:lpstr>
      <vt:lpstr>Задание №1. </vt:lpstr>
      <vt:lpstr>Задание № 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Обобщение изученного по теме   «Люблю родную природу. Весна».</dc:title>
  <dc:creator>света</dc:creator>
  <cp:lastModifiedBy>света</cp:lastModifiedBy>
  <cp:revision>2</cp:revision>
  <dcterms:created xsi:type="dcterms:W3CDTF">2022-06-15T09:12:17Z</dcterms:created>
  <dcterms:modified xsi:type="dcterms:W3CDTF">2022-06-15T09:23:47Z</dcterms:modified>
</cp:coreProperties>
</file>