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whl62_CABU" TargetMode="External"/><Relationship Id="rId2" Type="http://schemas.openxmlformats.org/officeDocument/2006/relationships/hyperlink" Target="https://azbyka.ru/fiction/djadja-fjodor-pjos-i-kot-jeduard-uspenskij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Литературное чтение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Систематизация изученного по теме  «Люблю родную природу. Весна».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  <p:pic>
        <p:nvPicPr>
          <p:cNvPr id="13314" name="Picture 2" descr="https://cv0.litres.ru/pub/c/elektronnaya-kniga/cover_max1500/37412105-eduard-uspenskiy-dyadya-fedor-pes-i-kot-ili-koe-chto-o-prostokvashi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3429000"/>
            <a:ext cx="2455185" cy="32648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153961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600" b="1" dirty="0" smtClean="0"/>
              <a:t>Систематизация изученного по теме  «Люблю родную природу. Весна».</a:t>
            </a:r>
            <a:endParaRPr lang="ru-RU" sz="3600" b="1" dirty="0"/>
          </a:p>
        </p:txBody>
      </p:sp>
      <p:pic>
        <p:nvPicPr>
          <p:cNvPr id="30722" name="Picture 2" descr="https://img.labirint.ru/rcimg/28b96880a31ae0a40e4ee97f4a9074a8/1920x1080/comments_pic/1319/39_aabe53a936d62febda56e595a98c4100_1367955681.jpg?1367955947"/>
          <p:cNvPicPr>
            <a:picLocks noChangeAspect="1" noChangeArrowheads="1"/>
          </p:cNvPicPr>
          <p:nvPr/>
        </p:nvPicPr>
        <p:blipFill>
          <a:blip r:embed="rId2" cstate="print"/>
          <a:srcRect r="46179"/>
          <a:stretch>
            <a:fillRect/>
          </a:stretch>
        </p:blipFill>
        <p:spPr bwMode="auto">
          <a:xfrm>
            <a:off x="6228184" y="3348497"/>
            <a:ext cx="2674478" cy="3509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Выразительно  прочитайте Э. Успенский «Дядя Фёдор, пёс и кот</a:t>
            </a:r>
            <a:r>
              <a:rPr lang="ru-RU" dirty="0" smtClean="0"/>
              <a:t>» 1- 3 глава, </a:t>
            </a:r>
            <a:r>
              <a:rPr lang="ru-RU" dirty="0" smtClean="0"/>
              <a:t>перейдя по ссылке:</a:t>
            </a:r>
          </a:p>
          <a:p>
            <a:r>
              <a:rPr lang="ru-RU" b="1" u="sng" dirty="0" smtClean="0">
                <a:hlinkClick r:id="rId2"/>
              </a:rPr>
              <a:t>https://azbyka.ru/fiction/djadja-fjodor-pjos-i-kot-jeduard-uspenskij/</a:t>
            </a:r>
            <a:endParaRPr lang="ru-RU" b="1" dirty="0" smtClean="0"/>
          </a:p>
          <a:p>
            <a:r>
              <a:rPr lang="ru-RU" b="1" dirty="0" smtClean="0"/>
              <a:t>Или просмотрите видео материал </a:t>
            </a:r>
          </a:p>
          <a:p>
            <a:r>
              <a:rPr lang="ru-RU" dirty="0" smtClean="0"/>
              <a:t>Э. Успенский «Дядя Фёдор, пёс и кот» </a:t>
            </a:r>
            <a:r>
              <a:rPr lang="ru-RU" u="sng" dirty="0" smtClean="0">
                <a:hlinkClick r:id="rId3"/>
              </a:rPr>
              <a:t>https://www.youtube.com/watch?v=hwhl62_CABU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6509780" y="85439"/>
            <a:ext cx="586803" cy="4681637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Задание № 2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Запишите главную мысль сказки.</a:t>
            </a:r>
          </a:p>
          <a:p>
            <a:endParaRPr lang="ru-RU" dirty="0"/>
          </a:p>
        </p:txBody>
      </p:sp>
      <p:pic>
        <p:nvPicPr>
          <p:cNvPr id="28676" name="Picture 4" descr="https://i.otzovik.com/2014/12/05/1562318/img/7469375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2825" b="12825"/>
          <a:stretch>
            <a:fillRect/>
          </a:stretch>
        </p:blipFill>
        <p:spPr bwMode="auto">
          <a:xfrm>
            <a:off x="467544" y="1124744"/>
            <a:ext cx="4572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 предложение:</a:t>
            </a:r>
            <a:endParaRPr lang="ru-RU" dirty="0" smtClean="0"/>
          </a:p>
          <a:p>
            <a:pPr lvl="0"/>
            <a:r>
              <a:rPr lang="ru-RU" dirty="0" smtClean="0"/>
              <a:t>На сегодняшнем уроке я узнал...</a:t>
            </a:r>
          </a:p>
          <a:p>
            <a:pPr lvl="0"/>
            <a:r>
              <a:rPr lang="ru-RU" dirty="0" smtClean="0"/>
              <a:t>На этом уроке я похвалил бы себя за...</a:t>
            </a:r>
          </a:p>
          <a:p>
            <a:pPr lvl="0"/>
            <a:r>
              <a:rPr lang="ru-RU" dirty="0" smtClean="0"/>
              <a:t>После урока мне захотелось...</a:t>
            </a:r>
          </a:p>
          <a:p>
            <a:pPr lvl="0"/>
            <a:r>
              <a:rPr lang="ru-RU" dirty="0" smtClean="0"/>
              <a:t>Сегодня я сумел...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  <p:pic>
        <p:nvPicPr>
          <p:cNvPr id="26626" name="Picture 2" descr="https://static.onlinetrade.ru/img/items/m/dyadya_fedor_pes_i_kot_uspenskiy_eduard_nikolaevich__291653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051298"/>
            <a:ext cx="4806702" cy="4806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</TotalTime>
  <Words>109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Литературное чтение 2 класс Тема: Систематизация изученного по теме  «Люблю родную природу. Весна».</vt:lpstr>
      <vt:lpstr>Цель:</vt:lpstr>
      <vt:lpstr>Задание №1. </vt:lpstr>
      <vt:lpstr>Задание № 2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Систематизация изученного по теме  «Люблю родную природу. Весна».</dc:title>
  <dc:creator>света</dc:creator>
  <cp:lastModifiedBy>света</cp:lastModifiedBy>
  <cp:revision>3</cp:revision>
  <dcterms:created xsi:type="dcterms:W3CDTF">2022-06-15T10:18:18Z</dcterms:created>
  <dcterms:modified xsi:type="dcterms:W3CDTF">2022-06-15T10:31:49Z</dcterms:modified>
</cp:coreProperties>
</file>