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17.06.2022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zbyka.ru/fiction/djadja-fjodor-pjos-i-kot-jeduard-uspenskij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Литературное чтение</a:t>
            </a:r>
            <a:br>
              <a:rPr lang="ru-RU" sz="3600" dirty="0" smtClean="0"/>
            </a:br>
            <a:r>
              <a:rPr lang="ru-RU" sz="3600" dirty="0" smtClean="0"/>
              <a:t>2 класс</a:t>
            </a:r>
            <a:br>
              <a:rPr lang="ru-RU" sz="3600" dirty="0" smtClean="0"/>
            </a:br>
            <a:r>
              <a:rPr lang="ru-RU" sz="3600" dirty="0" smtClean="0"/>
              <a:t>Тема: </a:t>
            </a:r>
            <a:r>
              <a:rPr lang="ru-RU" sz="3600" dirty="0" smtClean="0"/>
              <a:t>Закрепление</a:t>
            </a:r>
            <a:r>
              <a:rPr lang="ru-RU" sz="3600" dirty="0" smtClean="0"/>
              <a:t> </a:t>
            </a:r>
            <a:r>
              <a:rPr lang="ru-RU" sz="3600" dirty="0" smtClean="0"/>
              <a:t>изученного по теме  «Люблю родную природу. Весна».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13314" name="Picture 2" descr="https://cv0.litres.ru/pub/c/elektronnaya-kniga/cover_max1500/37412105-eduard-uspenskiy-dyadya-fedor-pes-i-kot-ili-koe-chto-o-prostokvash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716" y="3212976"/>
            <a:ext cx="2485140" cy="33047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5482952" cy="3483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Закрепление</a:t>
            </a:r>
            <a:r>
              <a:rPr lang="ru-RU" sz="3600" b="1" dirty="0" smtClean="0"/>
              <a:t> </a:t>
            </a:r>
            <a:r>
              <a:rPr lang="ru-RU" sz="3600" b="1" dirty="0" smtClean="0"/>
              <a:t>изученного по теме  «Люблю родную природу. Весна».</a:t>
            </a:r>
            <a:endParaRPr lang="ru-RU" sz="3600" b="1" dirty="0"/>
          </a:p>
        </p:txBody>
      </p:sp>
      <p:pic>
        <p:nvPicPr>
          <p:cNvPr id="30722" name="Picture 2" descr="https://img.labirint.ru/rcimg/28b96880a31ae0a40e4ee97f4a9074a8/1920x1080/comments_pic/1319/39_aabe53a936d62febda56e595a98c4100_1367955681.jpg?1367955947"/>
          <p:cNvPicPr>
            <a:picLocks noChangeAspect="1" noChangeArrowheads="1"/>
          </p:cNvPicPr>
          <p:nvPr/>
        </p:nvPicPr>
        <p:blipFill>
          <a:blip r:embed="rId2" cstate="print"/>
          <a:srcRect r="46179"/>
          <a:stretch>
            <a:fillRect/>
          </a:stretch>
        </p:blipFill>
        <p:spPr bwMode="auto">
          <a:xfrm>
            <a:off x="6228184" y="3348497"/>
            <a:ext cx="2674478" cy="3509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72008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20888"/>
            <a:ext cx="8183880" cy="2826640"/>
          </a:xfrm>
        </p:spPr>
        <p:txBody>
          <a:bodyPr>
            <a:normAutofit/>
          </a:bodyPr>
          <a:lstStyle/>
          <a:p>
            <a:r>
              <a:rPr lang="ru-RU" b="1" dirty="0" smtClean="0"/>
              <a:t>Выразительно  прочитайте Э. Успенский «Дядя Фёдор, пёс и кот» </a:t>
            </a:r>
            <a:r>
              <a:rPr lang="ru-RU" b="1" dirty="0" smtClean="0"/>
              <a:t>4- </a:t>
            </a:r>
            <a:r>
              <a:rPr lang="ru-RU" b="1" dirty="0" smtClean="0"/>
              <a:t>7</a:t>
            </a:r>
            <a:r>
              <a:rPr lang="ru-RU" b="1" dirty="0" smtClean="0"/>
              <a:t> </a:t>
            </a:r>
            <a:r>
              <a:rPr lang="ru-RU" b="1" dirty="0" smtClean="0"/>
              <a:t>глава, перейдя по ссылке:</a:t>
            </a:r>
          </a:p>
          <a:p>
            <a:r>
              <a:rPr lang="ru-RU" b="1" u="sng" dirty="0" smtClean="0">
                <a:hlinkClick r:id="rId2"/>
              </a:rPr>
              <a:t>https://azbyka.ru/fiction/djadja-fjodor-pjos-i-kot-jeduard-uspenskij</a:t>
            </a:r>
            <a:r>
              <a:rPr lang="ru-RU" b="1" u="sng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4869160"/>
            <a:ext cx="3744416" cy="139934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Задание № 2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372200" y="548680"/>
            <a:ext cx="2376264" cy="42114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Дайте характеристику главным героям.</a:t>
            </a:r>
          </a:p>
          <a:p>
            <a:endParaRPr lang="ru-RU" dirty="0"/>
          </a:p>
        </p:txBody>
      </p:sp>
      <p:pic>
        <p:nvPicPr>
          <p:cNvPr id="28676" name="Picture 4" descr="https://i.otzovik.com/2014/12/05/1562318/img/7469375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825" b="12825"/>
          <a:stretch>
            <a:fillRect/>
          </a:stretch>
        </p:blipFill>
        <p:spPr bwMode="auto">
          <a:xfrm>
            <a:off x="467544" y="1124744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183880" cy="2520280"/>
          </a:xfrm>
        </p:spPr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26626" name="Picture 2" descr="https://static.onlinetrade.ru/img/items/m/dyadya_fedor_pes_i_kot_uspenskiy_eduard_nikolaevich__29165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88843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91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Литературное чтение 2 класс Тема: Закрепление изученного по теме  «Люблю родную природу. Весна».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«Люблю родную природу. Весна».</dc:title>
  <dc:creator>света</dc:creator>
  <cp:lastModifiedBy>света</cp:lastModifiedBy>
  <cp:revision>4</cp:revision>
  <dcterms:created xsi:type="dcterms:W3CDTF">2022-06-15T10:18:18Z</dcterms:created>
  <dcterms:modified xsi:type="dcterms:W3CDTF">2022-06-17T07:44:59Z</dcterms:modified>
</cp:coreProperties>
</file>