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44036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7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8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9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0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1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2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4043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6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8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44050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1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2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44054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5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6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44058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9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0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44062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3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4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44066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7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68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4069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0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1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2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3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4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5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76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4407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7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407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408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301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301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301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301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302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2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2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3028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9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303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303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3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5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5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5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21.06.2022</a:t>
            </a:fld>
            <a:endParaRPr lang="ru-RU"/>
          </a:p>
        </p:txBody>
      </p:sp>
      <p:sp>
        <p:nvSpPr>
          <p:cNvPr id="4305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305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zbyka.ru/fiction/djadja-fjodor-pjos-i-kot-jeduard-uspenskij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122362"/>
            <a:ext cx="5904656" cy="3602781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Литературное чтение</a:t>
            </a:r>
            <a:br>
              <a:rPr lang="ru-RU" sz="4000" b="1" dirty="0" smtClean="0"/>
            </a:br>
            <a:r>
              <a:rPr lang="ru-RU" sz="4000" b="1" dirty="0" smtClean="0"/>
              <a:t>2 класс</a:t>
            </a:r>
            <a:br>
              <a:rPr lang="ru-RU" sz="4000" b="1" dirty="0" smtClean="0"/>
            </a:br>
            <a:r>
              <a:rPr lang="ru-RU" sz="4000" b="1" dirty="0" smtClean="0"/>
              <a:t>Тема: Повторение изученного по теме  «И в шутку и всерьёз»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661248"/>
            <a:ext cx="4392488" cy="676672"/>
          </a:xfrm>
        </p:spPr>
        <p:txBody>
          <a:bodyPr>
            <a:normAutofit fontScale="70000" lnSpcReduction="20000"/>
          </a:bodyPr>
          <a:lstStyle/>
          <a:p>
            <a:r>
              <a:rPr lang="ru-RU" sz="3200" b="1" dirty="0" smtClean="0"/>
              <a:t>Учитель: Киселева С.А.</a:t>
            </a:r>
            <a:endParaRPr lang="ru-RU" sz="3200" b="1" dirty="0"/>
          </a:p>
        </p:txBody>
      </p:sp>
      <p:pic>
        <p:nvPicPr>
          <p:cNvPr id="13314" name="Picture 2" descr="https://cv0.litres.ru/pub/c/elektronnaya-kniga/cover_max1500/37412105-eduard-uspenskiy-dyadya-fedor-pes-i-kot-ili-koe-chto-o-prostokvash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2485140" cy="33047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183880" cy="105156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5482952" cy="34838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Повторение изученного по теме  «И в шутку и </a:t>
            </a:r>
            <a:r>
              <a:rPr lang="ru-RU" sz="3600" b="1" dirty="0" smtClean="0"/>
              <a:t>всерьёз»</a:t>
            </a:r>
            <a:endParaRPr lang="ru-RU" sz="3600" b="1" dirty="0"/>
          </a:p>
        </p:txBody>
      </p:sp>
      <p:pic>
        <p:nvPicPr>
          <p:cNvPr id="30722" name="Picture 2" descr="https://img.labirint.ru/rcimg/28b96880a31ae0a40e4ee97f4a9074a8/1920x1080/comments_pic/1319/39_aabe53a936d62febda56e595a98c4100_1367955681.jpg?1367955947"/>
          <p:cNvPicPr>
            <a:picLocks noChangeAspect="1" noChangeArrowheads="1"/>
          </p:cNvPicPr>
          <p:nvPr/>
        </p:nvPicPr>
        <p:blipFill>
          <a:blip r:embed="rId2" cstate="print"/>
          <a:srcRect r="46179"/>
          <a:stretch>
            <a:fillRect/>
          </a:stretch>
        </p:blipFill>
        <p:spPr bwMode="auto">
          <a:xfrm>
            <a:off x="6228184" y="3348497"/>
            <a:ext cx="2674478" cy="3509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83880" cy="72008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420888"/>
            <a:ext cx="8183880" cy="282664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Выразительно  прочитайте Э. Успенский «Дядя Фёдор, пёс и кот» </a:t>
            </a:r>
            <a:r>
              <a:rPr lang="ru-RU" b="1" dirty="0" smtClean="0"/>
              <a:t>12 - 15 </a:t>
            </a:r>
            <a:r>
              <a:rPr lang="ru-RU" b="1" dirty="0" smtClean="0"/>
              <a:t>глава, перейдя по ссылке:</a:t>
            </a:r>
          </a:p>
          <a:p>
            <a:r>
              <a:rPr lang="ru-RU" b="1" u="sng" dirty="0" smtClean="0">
                <a:hlinkClick r:id="rId2"/>
              </a:rPr>
              <a:t>https://azbyka.ru/fiction/djadja-fjodor-pjos-i-kot-jeduard-uspenskij/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052736"/>
            <a:ext cx="3744416" cy="82328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 2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6" name="Picture 4" descr="https://i.otzovik.com/2014/12/05/1562318/img/7469375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825" b="12825"/>
          <a:stretch>
            <a:fillRect/>
          </a:stretch>
        </p:blipFill>
        <p:spPr bwMode="auto">
          <a:xfrm>
            <a:off x="467544" y="1124744"/>
            <a:ext cx="4572000" cy="4572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220072" y="2924944"/>
            <a:ext cx="3384376" cy="1800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Перескажите прочитанный отрывок.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183880" cy="864096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20888"/>
            <a:ext cx="8183880" cy="2520280"/>
          </a:xfrm>
        </p:spPr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pic>
        <p:nvPicPr>
          <p:cNvPr id="26626" name="Picture 2" descr="https://static.onlinetrade.ru/img/items/m/dyadya_fedor_pes_i_kot_uspenskiy_eduard_nikolaevich__291653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388843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21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Тема21</Template>
  <TotalTime>10</TotalTime>
  <Words>91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Тема21</vt:lpstr>
      <vt:lpstr>Литературное чтение 2 класс Тема: Повторение изученного по теме  «И в шутку и всерьёз»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Систематизация изученного по теме  «Люблю родную природу. Весна».</dc:title>
  <dc:creator>света</dc:creator>
  <cp:lastModifiedBy>света</cp:lastModifiedBy>
  <cp:revision>6</cp:revision>
  <dcterms:created xsi:type="dcterms:W3CDTF">2022-06-15T10:18:18Z</dcterms:created>
  <dcterms:modified xsi:type="dcterms:W3CDTF">2022-06-21T09:20:42Z</dcterms:modified>
</cp:coreProperties>
</file>