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600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Обобщение </a:t>
            </a:r>
            <a:r>
              <a:rPr lang="ru-RU" dirty="0" smtClean="0"/>
              <a:t>изученного по теме  «Части речи. Имя прилагательное».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221087"/>
            <a:ext cx="7772400" cy="590223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1555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Обобщение изученного по теме  «Части речи. Имя прилагательное».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1026" name="AutoShape 2" descr="https://coolsen.ru/wp-content/uploads/2021/12/36-20211207_133024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atherineasquithgallery.com/uploads/posts/2021-02/1613637946_65-p-fon-dlya-prezentatsii-den-studenta-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852936"/>
            <a:ext cx="6179367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 1 </a:t>
            </a:r>
            <a:endParaRPr lang="ru-RU" dirty="0"/>
          </a:p>
        </p:txBody>
      </p:sp>
      <p:pic>
        <p:nvPicPr>
          <p:cNvPr id="4" name="Рисунок 3" descr="https://img1.labirint.ru/rcimg/8a9d82a41c93e2f527b1613e6422fc87/1920x1080/books31/309315/ph_1.jpg?1563633871"/>
          <p:cNvPicPr/>
          <p:nvPr/>
        </p:nvPicPr>
        <p:blipFill>
          <a:blip r:embed="rId2" cstate="print"/>
          <a:srcRect l="52916" t="5000" r="3106" b="7308"/>
          <a:stretch>
            <a:fillRect/>
          </a:stretch>
        </p:blipFill>
        <p:spPr bwMode="auto">
          <a:xfrm>
            <a:off x="2123728" y="1196752"/>
            <a:ext cx="4536504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№2 </a:t>
            </a:r>
            <a:endParaRPr lang="ru-RU" dirty="0"/>
          </a:p>
        </p:txBody>
      </p:sp>
      <p:pic>
        <p:nvPicPr>
          <p:cNvPr id="4" name="Рисунок 3" descr="https://cloud.prezentacii.org/19/06/155199/images/screen14.jpg"/>
          <p:cNvPicPr/>
          <p:nvPr/>
        </p:nvPicPr>
        <p:blipFill>
          <a:blip r:embed="rId2" cstate="print"/>
          <a:srcRect t="8980" b="14049"/>
          <a:stretch>
            <a:fillRect/>
          </a:stretch>
        </p:blipFill>
        <p:spPr bwMode="auto">
          <a:xfrm>
            <a:off x="467544" y="1556793"/>
            <a:ext cx="8280920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</a:t>
            </a:r>
            <a:r>
              <a:rPr lang="ru-RU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69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Русский язык 2 класс Тема: Обобщение изученного по теме  «Части речи. Имя прилагательное». </vt:lpstr>
      <vt:lpstr>Цель:</vt:lpstr>
      <vt:lpstr>Задание № 1 </vt:lpstr>
      <vt:lpstr>Задание №2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Обобщение изученного по теме  «Части речи. Имя прилагательное». </dc:title>
  <dc:creator>света</dc:creator>
  <cp:lastModifiedBy>света</cp:lastModifiedBy>
  <cp:revision>1</cp:revision>
  <dcterms:created xsi:type="dcterms:W3CDTF">2022-06-14T15:36:15Z</dcterms:created>
  <dcterms:modified xsi:type="dcterms:W3CDTF">2022-06-14T15:42:59Z</dcterms:modified>
</cp:coreProperties>
</file>