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8768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Русский язык</a:t>
            </a:r>
            <a:br>
              <a:rPr lang="ru-RU" b="1" dirty="0" smtClean="0"/>
            </a:br>
            <a:r>
              <a:rPr lang="ru-RU" b="1" dirty="0" smtClean="0"/>
              <a:t>2 класс</a:t>
            </a:r>
            <a:br>
              <a:rPr lang="ru-RU" b="1" dirty="0" smtClean="0"/>
            </a:br>
            <a:r>
              <a:rPr lang="ru-RU" b="1" dirty="0" smtClean="0"/>
              <a:t>Тема: Систематизация </a:t>
            </a:r>
            <a:r>
              <a:rPr lang="ru-RU" b="1" dirty="0" smtClean="0"/>
              <a:t>изученного по теме  «Части речи. Имя прилагательное».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517232"/>
            <a:ext cx="8062912" cy="50187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Систематизация изученного по теме  «Части речи. Имя прилагательное».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Напиши </a:t>
            </a:r>
            <a:r>
              <a:rPr lang="ru-RU" b="1" dirty="0" smtClean="0"/>
              <a:t>слова, близкие по смыслу. Они называются </a:t>
            </a:r>
            <a:r>
              <a:rPr lang="ru-RU" b="1" u="sng" dirty="0" smtClean="0"/>
              <a:t>синонимы.</a:t>
            </a:r>
            <a:endParaRPr lang="ru-RU" dirty="0" smtClean="0"/>
          </a:p>
          <a:p>
            <a:r>
              <a:rPr lang="ru-RU" dirty="0" smtClean="0"/>
              <a:t>Близкий –</a:t>
            </a:r>
          </a:p>
          <a:p>
            <a:r>
              <a:rPr lang="ru-RU" dirty="0" smtClean="0"/>
              <a:t>Шустрый—</a:t>
            </a:r>
          </a:p>
          <a:p>
            <a:r>
              <a:rPr lang="ru-RU" dirty="0" smtClean="0"/>
              <a:t>Весёлый–</a:t>
            </a:r>
          </a:p>
          <a:p>
            <a:r>
              <a:rPr lang="ru-RU" dirty="0" smtClean="0"/>
              <a:t>Грустный–</a:t>
            </a:r>
          </a:p>
          <a:p>
            <a:r>
              <a:rPr lang="ru-RU" dirty="0" smtClean="0"/>
              <a:t>Красивый–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Подбери </a:t>
            </a:r>
            <a:r>
              <a:rPr lang="ru-RU" b="1" dirty="0" smtClean="0"/>
              <a:t>противоположные по значению слова. Они называются </a:t>
            </a:r>
            <a:r>
              <a:rPr lang="ru-RU" b="1" u="sng" dirty="0" smtClean="0"/>
              <a:t>антонимами.</a:t>
            </a:r>
            <a:endParaRPr lang="ru-RU" dirty="0" smtClean="0"/>
          </a:p>
          <a:p>
            <a:r>
              <a:rPr lang="ru-RU" dirty="0" smtClean="0"/>
              <a:t>Больной –</a:t>
            </a:r>
          </a:p>
          <a:p>
            <a:r>
              <a:rPr lang="ru-RU" dirty="0" smtClean="0"/>
              <a:t>Слабый –</a:t>
            </a:r>
          </a:p>
          <a:p>
            <a:r>
              <a:rPr lang="ru-RU" dirty="0" smtClean="0"/>
              <a:t>Бледный –</a:t>
            </a:r>
          </a:p>
          <a:p>
            <a:r>
              <a:rPr lang="ru-RU" dirty="0" smtClean="0"/>
              <a:t>Высокий –</a:t>
            </a:r>
          </a:p>
          <a:p>
            <a:r>
              <a:rPr lang="ru-RU" dirty="0" smtClean="0"/>
              <a:t>Трусливый –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Ответьте </a:t>
            </a:r>
            <a:r>
              <a:rPr lang="ru-RU" dirty="0" smtClean="0"/>
              <a:t>на вопросы: </a:t>
            </a:r>
          </a:p>
          <a:p>
            <a:r>
              <a:rPr lang="ru-RU" dirty="0" smtClean="0"/>
              <a:t>- Что мы сегодня с вами делали на уроке?</a:t>
            </a:r>
          </a:p>
          <a:p>
            <a:r>
              <a:rPr lang="ru-RU" dirty="0" smtClean="0"/>
              <a:t>- Что в сегодняшнем уроке вам понравилось больше всего?</a:t>
            </a:r>
          </a:p>
          <a:p>
            <a:r>
              <a:rPr lang="ru-RU" dirty="0" smtClean="0"/>
              <a:t>- Что получилось?</a:t>
            </a:r>
          </a:p>
          <a:p>
            <a:r>
              <a:rPr lang="ru-RU" dirty="0" smtClean="0"/>
              <a:t>- В выполнении какого задания возникли трудности?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filed7-10.my.mail.ru/pic?url=https%3A%2F%2Fcontent.foto.my.mail.ru%2Fcommunity%2Fimpress%2F10615%2Fh-11886.jpg&amp;mw=&amp;mh=&amp;sig=e21f3499b40fea3f0e61f85e1a766c7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730098"/>
            <a:ext cx="2160240" cy="4696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310</TotalTime>
  <Words>86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Яркая</vt:lpstr>
      <vt:lpstr>Русский язык 2 класс Тема: Систематизация изученного по теме  «Части речи. Имя прилагательное». </vt:lpstr>
      <vt:lpstr>Цель:</vt:lpstr>
      <vt:lpstr>Задание № 1 </vt:lpstr>
      <vt:lpstr>Задание №2 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Систематизация изученного по теме  «Части речи. Имя прилагательное». </dc:title>
  <dc:creator>света</dc:creator>
  <cp:lastModifiedBy>света</cp:lastModifiedBy>
  <cp:revision>32</cp:revision>
  <dcterms:created xsi:type="dcterms:W3CDTF">2022-06-14T16:23:07Z</dcterms:created>
  <dcterms:modified xsi:type="dcterms:W3CDTF">2022-06-14T21:43:44Z</dcterms:modified>
</cp:coreProperties>
</file>