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Русский язык</a:t>
            </a:r>
            <a:br>
              <a:rPr lang="ru-RU" sz="2800" b="1" dirty="0" smtClean="0"/>
            </a:br>
            <a:r>
              <a:rPr lang="ru-RU" sz="2800" b="1" dirty="0" smtClean="0"/>
              <a:t>2 класс</a:t>
            </a:r>
            <a:br>
              <a:rPr lang="ru-RU" sz="2800" b="1" dirty="0" smtClean="0"/>
            </a:br>
            <a:r>
              <a:rPr lang="ru-RU" sz="2800" b="1" dirty="0" smtClean="0"/>
              <a:t>Тема: </a:t>
            </a:r>
            <a:r>
              <a:rPr lang="ru-RU" sz="2800" b="1" dirty="0" smtClean="0"/>
              <a:t>Закрепление изученного по теме  «Части речи. Имя прилагательное».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90919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Закрепление изученного по теме  «Части речи. Имя прилагательное».</a:t>
            </a:r>
            <a:endParaRPr lang="ru-RU" sz="3600" b="1" dirty="0"/>
          </a:p>
        </p:txBody>
      </p:sp>
      <p:pic>
        <p:nvPicPr>
          <p:cNvPr id="7170" name="Picture 2" descr="https://avatars.mds.yandex.net/i?id=dfb3b2e1ff8a8ef74d032f4fd708e365-510074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5580112" cy="3138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r>
              <a:rPr lang="ru-RU" dirty="0" smtClean="0"/>
              <a:t>(устно)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981200"/>
          </a:xfrm>
        </p:spPr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ранее пройденный материал:</a:t>
            </a:r>
          </a:p>
          <a:p>
            <a:r>
              <a:rPr lang="ru-RU" b="1" dirty="0" smtClean="0"/>
              <a:t>Имя существительное – это ….</a:t>
            </a:r>
            <a:endParaRPr lang="ru-RU" dirty="0" smtClean="0"/>
          </a:p>
          <a:p>
            <a:r>
              <a:rPr lang="ru-RU" b="1" dirty="0" smtClean="0"/>
              <a:t>Глагол – это ….</a:t>
            </a:r>
            <a:endParaRPr lang="ru-RU" dirty="0" smtClean="0"/>
          </a:p>
          <a:p>
            <a:r>
              <a:rPr lang="ru-RU" b="1" dirty="0" smtClean="0"/>
              <a:t>Имя прилагательное – это </a:t>
            </a:r>
            <a:r>
              <a:rPr lang="ru-RU" b="1" dirty="0" smtClean="0"/>
              <a:t>….</a:t>
            </a:r>
            <a:endParaRPr lang="ru-RU" dirty="0" smtClean="0"/>
          </a:p>
        </p:txBody>
      </p:sp>
      <p:pic>
        <p:nvPicPr>
          <p:cNvPr id="6146" name="Picture 2" descr="https://avatars.mds.yandex.net/i?id=f190447b11e2bd4318b059590a5f4e4f-524170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573016"/>
            <a:ext cx="33909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/>
              <a:t>Тестовые </a:t>
            </a:r>
            <a:r>
              <a:rPr lang="ru-RU" b="1" u="sng" dirty="0" smtClean="0"/>
              <a:t>задания по теме "Имя прилагательное" </a:t>
            </a:r>
            <a:endParaRPr lang="ru-RU" dirty="0" smtClean="0"/>
          </a:p>
          <a:p>
            <a:r>
              <a:rPr lang="ru-RU" b="1" dirty="0" smtClean="0"/>
              <a:t>1. Выпиши имена прилагательные:</a:t>
            </a:r>
            <a:r>
              <a:rPr lang="ru-RU" dirty="0" smtClean="0"/>
              <a:t> зелень, зелёный, зеленеет, зелёнка, черный, чернила, чернеть, вода, водитель, водяной, водный.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53991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2. Найди в тексте имена существительные и имена прилагательные, которые с ними связаны, выпиши по образцу.</a:t>
            </a:r>
            <a:endParaRPr lang="ru-RU" dirty="0" smtClean="0"/>
          </a:p>
          <a:p>
            <a:r>
              <a:rPr lang="ru-RU" b="1" i="1" u="sng" dirty="0" smtClean="0"/>
              <a:t>Образец: книга (какая?) интересная</a:t>
            </a:r>
            <a:endParaRPr lang="ru-RU" dirty="0" smtClean="0"/>
          </a:p>
          <a:p>
            <a:r>
              <a:rPr lang="ru-RU" dirty="0" smtClean="0"/>
              <a:t>      Зимой завалил деревню пушистый снег. Тонкая берёзка украсилась инеем. Яркое солнышко играет лучами. Длинные сосульки украсили крыши. Каждая избушка похожа на сказочный дворец.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3. Запиши имена прилагательные по группам:</a:t>
            </a:r>
            <a:r>
              <a:rPr lang="ru-RU" dirty="0" smtClean="0"/>
              <a:t> чудесный, широкая, маленький, большое, узкая,  красивое,  пушистая,  белый, сочное.</a:t>
            </a:r>
          </a:p>
          <a:p>
            <a:r>
              <a:rPr lang="ru-RU" b="1" dirty="0" smtClean="0"/>
              <a:t>             какой?                                      какая?                                       какое?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04664"/>
            <a:ext cx="7772400" cy="561513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4. Определи число имён прилагательных.</a:t>
            </a:r>
            <a:endParaRPr lang="ru-RU" dirty="0" smtClean="0"/>
          </a:p>
          <a:p>
            <a:r>
              <a:rPr lang="ru-RU" b="1" i="1" u="sng" dirty="0" smtClean="0"/>
              <a:t>Образец: синее(море) – ед. ч.</a:t>
            </a:r>
            <a:endParaRPr lang="ru-RU" dirty="0" smtClean="0"/>
          </a:p>
          <a:p>
            <a:r>
              <a:rPr lang="ru-RU" dirty="0" smtClean="0"/>
              <a:t>Морская (трава) - _________ __                              Ясное (солнышко) - __________</a:t>
            </a:r>
          </a:p>
          <a:p>
            <a:r>
              <a:rPr lang="ru-RU" dirty="0" smtClean="0"/>
              <a:t>Золотые (рыбки) - __________                               Белоснежные (облака) - _________</a:t>
            </a:r>
          </a:p>
          <a:p>
            <a:r>
              <a:rPr lang="ru-RU" dirty="0" smtClean="0"/>
              <a:t>Весенний (месяц) - __________                          Весёлые  (ребята) - </a:t>
            </a:r>
          </a:p>
          <a:p>
            <a:r>
              <a:rPr lang="ru-RU" b="1" dirty="0" smtClean="0"/>
              <a:t>5. Зачеркни "лишнее слово".</a:t>
            </a:r>
            <a:endParaRPr lang="ru-RU" dirty="0" smtClean="0"/>
          </a:p>
          <a:p>
            <a:r>
              <a:rPr lang="ru-RU" dirty="0" smtClean="0"/>
              <a:t>А) тёплая, утренний, лесная, красивая;</a:t>
            </a:r>
          </a:p>
          <a:p>
            <a:r>
              <a:rPr lang="ru-RU" dirty="0" smtClean="0"/>
              <a:t>Б) весенние, шумные, яркие, красное;</a:t>
            </a:r>
          </a:p>
          <a:p>
            <a:r>
              <a:rPr lang="ru-RU" dirty="0" smtClean="0"/>
              <a:t>В) боль, больной, полезный, счастливый.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1026" name="Picture 2" descr="https://fs00.infourok.ru/images/doc/225/28633/2/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141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Русский язык 2 класс Тема: Закрепление изученного по теме  «Части речи. Имя прилагательное».</vt:lpstr>
      <vt:lpstr>Цель:</vt:lpstr>
      <vt:lpstr>Задание № 1 (устно)</vt:lpstr>
      <vt:lpstr>Задание №2 </vt:lpstr>
      <vt:lpstr>Слайд 5</vt:lpstr>
      <vt:lpstr>Слайд 6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изученного по теме  «Части речи. Имя прилагательное».</dc:title>
  <dc:creator>света</dc:creator>
  <cp:lastModifiedBy>света</cp:lastModifiedBy>
  <cp:revision>1</cp:revision>
  <dcterms:created xsi:type="dcterms:W3CDTF">2022-06-16T08:23:21Z</dcterms:created>
  <dcterms:modified xsi:type="dcterms:W3CDTF">2022-06-16T08:29:16Z</dcterms:modified>
</cp:coreProperties>
</file>