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548680"/>
            <a:ext cx="7198568" cy="3888431"/>
          </a:xfrm>
        </p:spPr>
        <p:txBody>
          <a:bodyPr/>
          <a:lstStyle/>
          <a:p>
            <a:r>
              <a:rPr lang="ru-RU" b="1" dirty="0" smtClean="0"/>
              <a:t>Русский язык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Повторение изученного по теме   «Части речи. Местоимение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052736"/>
            <a:ext cx="7067128" cy="118072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Повторение изученного по теме   «Части речи. Местоимение».</a:t>
            </a:r>
            <a:endParaRPr lang="ru-RU" b="1" dirty="0"/>
          </a:p>
        </p:txBody>
      </p:sp>
      <p:pic>
        <p:nvPicPr>
          <p:cNvPr id="6146" name="Picture 2" descr="https://fsd.multiurok.ru/html/2021/04/13/s_6075ab807f940/1673869_2.jpeg"/>
          <p:cNvPicPr>
            <a:picLocks noChangeAspect="1" noChangeArrowheads="1"/>
          </p:cNvPicPr>
          <p:nvPr/>
        </p:nvPicPr>
        <p:blipFill>
          <a:blip r:embed="rId2" cstate="print"/>
          <a:srcRect b="13508"/>
          <a:stretch>
            <a:fillRect/>
          </a:stretch>
        </p:blipFill>
        <p:spPr bwMode="auto">
          <a:xfrm>
            <a:off x="1979711" y="2179687"/>
            <a:ext cx="5904657" cy="434565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1"/>
            <a:ext cx="7211144" cy="892696"/>
          </a:xfrm>
        </p:spPr>
        <p:txBody>
          <a:bodyPr/>
          <a:lstStyle/>
          <a:p>
            <a:r>
              <a:rPr lang="ru-RU" b="1" dirty="0" smtClean="0"/>
              <a:t>Повторите </a:t>
            </a:r>
            <a:r>
              <a:rPr lang="ru-RU" b="1" dirty="0" smtClean="0"/>
              <a:t>правило: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s://cf2.ppt-online.org/files2/slide/w/w8pfFLBJvyEhKgRPAsoQWrTYSODCn3x4qjd6aM/slide-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48880"/>
            <a:ext cx="496855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dirty="0" smtClean="0"/>
              <a:t> Соедините существительные с соответствующими местоимениями</a:t>
            </a:r>
          </a:p>
          <a:p>
            <a:r>
              <a:rPr lang="ru-RU" dirty="0" smtClean="0"/>
              <a:t>сахар                    оно</a:t>
            </a:r>
          </a:p>
          <a:p>
            <a:r>
              <a:rPr lang="ru-RU" dirty="0" smtClean="0"/>
              <a:t>пальто                  он</a:t>
            </a:r>
          </a:p>
          <a:p>
            <a:r>
              <a:rPr lang="ru-RU" dirty="0" smtClean="0"/>
              <a:t>улица                   они</a:t>
            </a:r>
          </a:p>
          <a:p>
            <a:r>
              <a:rPr lang="ru-RU" dirty="0" smtClean="0"/>
              <a:t>ножницы             она</a:t>
            </a:r>
          </a:p>
          <a:p>
            <a:r>
              <a:rPr lang="ru-RU" dirty="0" smtClean="0"/>
              <a:t>алфавит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Спиши </a:t>
            </a:r>
            <a:r>
              <a:rPr lang="ru-RU" sz="2400" i="1" dirty="0" smtClean="0"/>
              <a:t>предложения, вставь подходящие по смыслу местоимения.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Зимой ____ больше всего люблю кататься на коньках.</a:t>
            </a:r>
          </a:p>
          <a:p>
            <a:pPr>
              <a:buNone/>
            </a:pPr>
            <a:r>
              <a:rPr lang="ru-RU" sz="2400" dirty="0" smtClean="0"/>
              <a:t>2) ____ не сможете сами справиться с этим заданием.</a:t>
            </a:r>
          </a:p>
          <a:p>
            <a:pPr>
              <a:buNone/>
            </a:pPr>
            <a:r>
              <a:rPr lang="ru-RU" sz="2400" dirty="0" smtClean="0"/>
              <a:t>3) Около дома _____ посадим пышные георгины.</a:t>
            </a:r>
          </a:p>
          <a:p>
            <a:pPr>
              <a:buNone/>
            </a:pPr>
            <a:r>
              <a:rPr lang="ru-RU" sz="2400" dirty="0" smtClean="0"/>
              <a:t>4) _____ поможешь мне решить задачу по математике?</a:t>
            </a:r>
          </a:p>
          <a:p>
            <a:pPr>
              <a:buNone/>
            </a:pPr>
            <a:r>
              <a:rPr lang="ru-RU" sz="2400" dirty="0" smtClean="0"/>
              <a:t>5) _____ помогают садоводам бороться с вредителями.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Что </a:t>
            </a:r>
            <a:r>
              <a:rPr lang="ru-RU" dirty="0" smtClean="0"/>
              <a:t>мы сегодня с вами делали на уроке?</a:t>
            </a:r>
          </a:p>
          <a:p>
            <a:r>
              <a:rPr lang="ru-RU" dirty="0" smtClean="0"/>
              <a:t>Что </a:t>
            </a:r>
            <a:r>
              <a:rPr lang="ru-RU" dirty="0" smtClean="0"/>
              <a:t>получилось?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ibraimov.mektebim.kg/wp-content/uploads/sites/316/2021/04/middle_school_graduation_clipart_1-1500x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7018038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0</TotalTime>
  <Words>120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Тема8</vt:lpstr>
      <vt:lpstr>Русский язык 2 класс Тема: Повторение изученного по теме   «Части речи. Местоимение»</vt:lpstr>
      <vt:lpstr>Цель:</vt:lpstr>
      <vt:lpstr>Задание № 1</vt:lpstr>
      <vt:lpstr>Задание №2 </vt:lpstr>
      <vt:lpstr>Задание №3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изученного по теме   «Части речи. Местоимение»</dc:title>
  <dc:creator>света</dc:creator>
  <cp:lastModifiedBy>света</cp:lastModifiedBy>
  <cp:revision>1</cp:revision>
  <dcterms:created xsi:type="dcterms:W3CDTF">2022-06-20T08:53:09Z</dcterms:created>
  <dcterms:modified xsi:type="dcterms:W3CDTF">2022-06-20T09:00:25Z</dcterms:modified>
</cp:coreProperties>
</file>