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03405"/>
            <a:ext cx="70866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632201"/>
            <a:ext cx="70866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4314328"/>
            <a:ext cx="2183130" cy="37464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4323846"/>
            <a:ext cx="4800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057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3" y="4697361"/>
            <a:ext cx="8116526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941440"/>
            <a:ext cx="811638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516716"/>
            <a:ext cx="81153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53533"/>
            <a:ext cx="81153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9134"/>
            <a:ext cx="7597887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365557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3959863"/>
            <a:ext cx="7613650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9334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70129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1124702"/>
            <a:ext cx="7609640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8316"/>
            <a:ext cx="7608491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8884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2202080"/>
            <a:ext cx="2592324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2201333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904067"/>
            <a:ext cx="2592324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2192866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4191001"/>
            <a:ext cx="2588687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2362200"/>
            <a:ext cx="258868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4873765"/>
            <a:ext cx="258868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4191001"/>
            <a:ext cx="2586701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2362200"/>
            <a:ext cx="258670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4873764"/>
            <a:ext cx="2586701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4191001"/>
            <a:ext cx="259235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2362200"/>
            <a:ext cx="25859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4873762"/>
            <a:ext cx="2589334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194560"/>
            <a:ext cx="81153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45067"/>
            <a:ext cx="154305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745068"/>
            <a:ext cx="615315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79942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1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753534"/>
            <a:ext cx="81152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3641726"/>
            <a:ext cx="786765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2"/>
            <a:ext cx="5243619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5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2183802"/>
            <a:ext cx="3809993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3132667"/>
            <a:ext cx="3983831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183802"/>
            <a:ext cx="382905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2667"/>
            <a:ext cx="40005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746760"/>
            <a:ext cx="4882964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30861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51549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751242"/>
            <a:ext cx="273372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515493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45795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194561"/>
            <a:ext cx="81153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6356351"/>
            <a:ext cx="218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355846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803404"/>
            <a:ext cx="6408712" cy="248969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Русский язык</a:t>
            </a:r>
            <a:br>
              <a:rPr lang="ru-RU" sz="4000" b="1" dirty="0" smtClean="0"/>
            </a:br>
            <a:r>
              <a:rPr lang="ru-RU" sz="4000" b="1" dirty="0" smtClean="0"/>
              <a:t>2 класс</a:t>
            </a:r>
            <a:br>
              <a:rPr lang="ru-RU" sz="4000" b="1" dirty="0" smtClean="0"/>
            </a:br>
            <a:r>
              <a:rPr lang="ru-RU" sz="4000" b="1" dirty="0" smtClean="0"/>
              <a:t>тема: </a:t>
            </a:r>
            <a:r>
              <a:rPr lang="ru-RU" sz="4000" b="1" dirty="0" smtClean="0"/>
              <a:t>Закрепление изученного по теме  «Части речи. Местоимение</a:t>
            </a:r>
            <a:r>
              <a:rPr lang="ru-RU" sz="4000" b="1" dirty="0" smtClean="0"/>
              <a:t>».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09120"/>
            <a:ext cx="7086600" cy="600969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" y="2194561"/>
            <a:ext cx="8115300" cy="1234439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Закрепление </a:t>
            </a:r>
            <a:r>
              <a:rPr lang="ru-RU" sz="3600" b="1" dirty="0" smtClean="0"/>
              <a:t>изученного по теме  «Части речи. Местоимение</a:t>
            </a:r>
            <a:r>
              <a:rPr lang="ru-RU" sz="3600" b="1" dirty="0" smtClean="0"/>
              <a:t>».</a:t>
            </a:r>
            <a:endParaRPr lang="ru-RU" sz="36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Допишите </a:t>
            </a:r>
            <a:r>
              <a:rPr lang="ru-RU" sz="2800" b="1" dirty="0" smtClean="0"/>
              <a:t>нужные местоимения.</a:t>
            </a:r>
          </a:p>
          <a:p>
            <a:r>
              <a:rPr lang="ru-RU" sz="2800" dirty="0" smtClean="0"/>
              <a:t>а) Почему _______ улетают?</a:t>
            </a:r>
          </a:p>
          <a:p>
            <a:r>
              <a:rPr lang="ru-RU" sz="2800" dirty="0" smtClean="0"/>
              <a:t>б) Весной ______ снова услышим их песни.</a:t>
            </a:r>
          </a:p>
          <a:p>
            <a:r>
              <a:rPr lang="ru-RU" sz="2800" dirty="0" smtClean="0"/>
              <a:t>в) Что ______ лепите из пластилина?</a:t>
            </a:r>
          </a:p>
          <a:p>
            <a:r>
              <a:rPr lang="ru-RU" sz="2800" dirty="0" smtClean="0"/>
              <a:t>г) _______ люблю наблюдать за птицами.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Распределите </a:t>
            </a:r>
            <a:r>
              <a:rPr lang="ru-RU" dirty="0" smtClean="0"/>
              <a:t>слова на три группы в зависимости от того, каким местоимением можно заменить каждое из них:</a:t>
            </a:r>
          </a:p>
          <a:p>
            <a:r>
              <a:rPr lang="ru-RU" dirty="0" smtClean="0"/>
              <a:t>Река, флаг, гнездо, пчела, стекло, стол, белка, мост, звено.</a:t>
            </a:r>
          </a:p>
          <a:p>
            <a:pPr>
              <a:buNone/>
            </a:pPr>
            <a:r>
              <a:rPr lang="ru-RU" dirty="0" smtClean="0"/>
              <a:t>Он: ______________________________________________________</a:t>
            </a:r>
          </a:p>
          <a:p>
            <a:pPr>
              <a:buNone/>
            </a:pPr>
            <a:r>
              <a:rPr lang="ru-RU" dirty="0" smtClean="0"/>
              <a:t>Она: _____________________________________________________</a:t>
            </a:r>
          </a:p>
          <a:p>
            <a:pPr>
              <a:buNone/>
            </a:pPr>
            <a:r>
              <a:rPr lang="ru-RU" dirty="0" smtClean="0"/>
              <a:t>Оно: _____________________________________________________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Ответьте </a:t>
            </a:r>
            <a:r>
              <a:rPr lang="ru-RU" sz="3200" b="1" dirty="0" smtClean="0"/>
              <a:t>на вопросы: </a:t>
            </a:r>
          </a:p>
          <a:p>
            <a:r>
              <a:rPr lang="ru-RU" sz="3200" dirty="0" smtClean="0"/>
              <a:t>- Что мы сегодня делали на уроке?</a:t>
            </a:r>
          </a:p>
          <a:p>
            <a:r>
              <a:rPr lang="ru-RU" sz="3200" dirty="0" smtClean="0"/>
              <a:t>- Что получилось?</a:t>
            </a:r>
          </a:p>
          <a:p>
            <a:r>
              <a:rPr lang="ru-RU" sz="3200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492896"/>
            <a:ext cx="7322046" cy="1293028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4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0</TotalTime>
  <Words>136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Тема4</vt:lpstr>
      <vt:lpstr>Русский язык 2 класс тема: Закрепление изученного по теме  «Части речи. Местоимение».</vt:lpstr>
      <vt:lpstr>Цель: </vt:lpstr>
      <vt:lpstr>Задание № 1</vt:lpstr>
      <vt:lpstr>Задание №2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Закрепление изученного по теме  «Части речи. Местоимение».</dc:title>
  <dc:creator>света</dc:creator>
  <cp:lastModifiedBy>света</cp:lastModifiedBy>
  <cp:revision>1</cp:revision>
  <dcterms:created xsi:type="dcterms:W3CDTF">2022-06-22T07:29:04Z</dcterms:created>
  <dcterms:modified xsi:type="dcterms:W3CDTF">2022-06-22T07:33:54Z</dcterms:modified>
</cp:coreProperties>
</file>