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1gzAnJB6R7E&amp;t=340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276872"/>
            <a:ext cx="8227640" cy="3590528"/>
          </a:xfrm>
        </p:spPr>
        <p:txBody>
          <a:bodyPr>
            <a:normAutofit/>
          </a:bodyPr>
          <a:lstStyle/>
          <a:p>
            <a:r>
              <a:rPr lang="ru-RU" dirty="0" smtClean="0"/>
              <a:t>Русский язык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Повторение изученного по теме «Предложение».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  <p:pic>
        <p:nvPicPr>
          <p:cNvPr id="18434" name="Picture 2" descr="https://yt3.ggpht.com/ytc/AKedOLQc2T_RksegxTGdaACpWD_1ISP4y8M22sBMD100=s900-c-k-c0x00ffffff-no-r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60648"/>
            <a:ext cx="3501008" cy="350100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355976" y="2564904"/>
            <a:ext cx="4608512" cy="35310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Повторение изученного по теме «Предложение».</a:t>
            </a:r>
            <a:endParaRPr lang="ru-RU" sz="3200" b="1" dirty="0"/>
          </a:p>
        </p:txBody>
      </p:sp>
      <p:pic>
        <p:nvPicPr>
          <p:cNvPr id="5122" name="Picture 2" descr="https://elearning.gaus.am/pluginfile.php/63847/course/overviewfiles/DFym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060848"/>
            <a:ext cx="3785018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442520" cy="4925144"/>
          </a:xfrm>
        </p:spPr>
        <p:txBody>
          <a:bodyPr>
            <a:normAutofit fontScale="77500" lnSpcReduction="20000"/>
          </a:bodyPr>
          <a:lstStyle/>
          <a:p>
            <a:r>
              <a:rPr lang="ru-RU" sz="3500" b="1" dirty="0" smtClean="0"/>
              <a:t>Посмотрите </a:t>
            </a:r>
            <a:r>
              <a:rPr lang="ru-RU" sz="3500" b="1" dirty="0" smtClean="0"/>
              <a:t>видео урок</a:t>
            </a:r>
            <a:r>
              <a:rPr lang="ru-RU" sz="3500" dirty="0" smtClean="0"/>
              <a:t> Предложение Главные и второстепенные члены предложения Русский язык 2 класс #3 </a:t>
            </a:r>
            <a:r>
              <a:rPr lang="ru-RU" sz="3500" dirty="0" err="1" smtClean="0"/>
              <a:t>Инфоурок</a:t>
            </a:r>
            <a:r>
              <a:rPr lang="ru-RU" sz="3500" dirty="0" smtClean="0"/>
              <a:t> 1</a:t>
            </a:r>
            <a:r>
              <a:rPr lang="ru-RU" sz="3500" b="1" dirty="0" smtClean="0"/>
              <a:t>, перейдя по ссылке:</a:t>
            </a:r>
          </a:p>
          <a:p>
            <a:r>
              <a:rPr lang="ru-RU" sz="3500" u="sng" dirty="0" smtClean="0">
                <a:hlinkClick r:id="rId2"/>
              </a:rPr>
              <a:t>https://www.youtube.com/watch?v=1gzAnJB6R7E&amp;t=340s</a:t>
            </a:r>
            <a:endParaRPr lang="ru-RU" sz="3500" dirty="0" smtClean="0"/>
          </a:p>
          <a:p>
            <a:r>
              <a:rPr lang="ru-RU" sz="3500" dirty="0" smtClean="0"/>
              <a:t> </a:t>
            </a:r>
          </a:p>
          <a:p>
            <a:r>
              <a:rPr lang="ru-RU" sz="3500" b="1" dirty="0" smtClean="0"/>
              <a:t>Вспомните, что вы знаете о:</a:t>
            </a:r>
          </a:p>
          <a:p>
            <a:r>
              <a:rPr lang="ru-RU" sz="3500" dirty="0" smtClean="0"/>
              <a:t>* связи слов в предложении,</a:t>
            </a:r>
          </a:p>
          <a:p>
            <a:r>
              <a:rPr lang="ru-RU" sz="3500" dirty="0" smtClean="0"/>
              <a:t>* главных и второстепенных членах предложения,</a:t>
            </a:r>
          </a:p>
          <a:p>
            <a:r>
              <a:rPr lang="ru-RU" sz="3500" dirty="0" smtClean="0"/>
              <a:t>* распространённых и нераспространённых предложениях.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Запишите </a:t>
            </a:r>
            <a:r>
              <a:rPr lang="ru-RU" b="1" dirty="0" smtClean="0"/>
              <a:t>предложения и выделите в них грамматические </a:t>
            </a:r>
            <a:r>
              <a:rPr lang="ru-RU" b="1" dirty="0" smtClean="0"/>
              <a:t>основы:</a:t>
            </a:r>
            <a:endParaRPr lang="ru-RU" b="1" dirty="0" smtClean="0"/>
          </a:p>
          <a:p>
            <a:r>
              <a:rPr lang="ru-RU" i="1" dirty="0" smtClean="0"/>
              <a:t>1. У меня сегодня радость: подарили мне щенка. (А. </a:t>
            </a:r>
            <a:r>
              <a:rPr lang="ru-RU" i="1" dirty="0" err="1" smtClean="0"/>
              <a:t>Барто</a:t>
            </a:r>
            <a:r>
              <a:rPr lang="ru-RU" i="1" dirty="0" smtClean="0"/>
              <a:t>.) 2. Возможно, папа и подарил бы мне щенка, но мама всегда была против. (А.Линдгрен.) </a:t>
            </a:r>
            <a:endParaRPr lang="ru-RU" dirty="0" smtClean="0"/>
          </a:p>
          <a:p>
            <a:r>
              <a:rPr lang="ru-RU" i="1" dirty="0" smtClean="0"/>
              <a:t>3. Это тебе не просто цветок, а малахитовый. (П. Бажов.) 4. Они запретили говорить о </a:t>
            </a:r>
            <a:r>
              <a:rPr lang="ru-RU" i="1" dirty="0" err="1" smtClean="0"/>
              <a:t>Карлсоне</a:t>
            </a:r>
            <a:r>
              <a:rPr lang="ru-RU" i="1" dirty="0" smtClean="0"/>
              <a:t>, но забыли запретить о нём думать, мечтать и ждать его возвращения. (А.Линдгрен.) 5. Я думаю, всё дело в отношении к нему Бетти. (А.Линдгрен.)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b="1" dirty="0" smtClean="0"/>
              <a:t>Ответьте </a:t>
            </a:r>
            <a:r>
              <a:rPr lang="ru-RU" sz="3200" b="1" dirty="0" smtClean="0"/>
              <a:t>на вопросы: </a:t>
            </a:r>
          </a:p>
          <a:p>
            <a:r>
              <a:rPr lang="ru-RU" sz="3200" dirty="0" smtClean="0"/>
              <a:t>- Что мы сегодня делали на уроке?</a:t>
            </a:r>
          </a:p>
          <a:p>
            <a:r>
              <a:rPr lang="ru-RU" sz="3200" dirty="0" smtClean="0"/>
              <a:t>- Что получилось?</a:t>
            </a:r>
          </a:p>
          <a:p>
            <a:r>
              <a:rPr lang="ru-RU" sz="3200" dirty="0" smtClean="0"/>
              <a:t>- В выполнении какого задания возникли трудности?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026" name="Picture 2" descr="https://klike.net/uploads/posts/2019-10/1571385499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44824"/>
            <a:ext cx="7220313" cy="5013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176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Обычная</vt:lpstr>
      <vt:lpstr>Русский язык 2 класс Тема: Повторение изученного по теме «Предложение».</vt:lpstr>
      <vt:lpstr>Цель:</vt:lpstr>
      <vt:lpstr>Задание № 1</vt:lpstr>
      <vt:lpstr>Задание №2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Повторение изученного по теме «Предложение».</dc:title>
  <dc:creator>света</dc:creator>
  <cp:lastModifiedBy>света</cp:lastModifiedBy>
  <cp:revision>1</cp:revision>
  <dcterms:created xsi:type="dcterms:W3CDTF">2022-06-23T13:16:16Z</dcterms:created>
  <dcterms:modified xsi:type="dcterms:W3CDTF">2022-06-23T13:21:47Z</dcterms:modified>
</cp:coreProperties>
</file>