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147483646 w 2706"/>
              <a:gd name="T1" fmla="*/ 0 h 640"/>
              <a:gd name="T2" fmla="*/ 2147483646 w 2706"/>
              <a:gd name="T3" fmla="*/ 0 h 640"/>
              <a:gd name="T4" fmla="*/ 2147483646 w 2706"/>
              <a:gd name="T5" fmla="*/ 22426910 h 640"/>
              <a:gd name="T6" fmla="*/ 2147483646 w 2706"/>
              <a:gd name="T7" fmla="*/ 47345203 h 640"/>
              <a:gd name="T8" fmla="*/ 2147483646 w 2706"/>
              <a:gd name="T9" fmla="*/ 74755995 h 640"/>
              <a:gd name="T10" fmla="*/ 2147483646 w 2706"/>
              <a:gd name="T11" fmla="*/ 102165671 h 640"/>
              <a:gd name="T12" fmla="*/ 2147483646 w 2706"/>
              <a:gd name="T13" fmla="*/ 134560345 h 640"/>
              <a:gd name="T14" fmla="*/ 2147483646 w 2706"/>
              <a:gd name="T15" fmla="*/ 166953902 h 640"/>
              <a:gd name="T16" fmla="*/ 2088287069 w 2706"/>
              <a:gd name="T17" fmla="*/ 204332458 h 640"/>
              <a:gd name="T18" fmla="*/ 1936864244 w 2706"/>
              <a:gd name="T19" fmla="*/ 241709897 h 640"/>
              <a:gd name="T20" fmla="*/ 1936864244 w 2706"/>
              <a:gd name="T21" fmla="*/ 241709897 h 640"/>
              <a:gd name="T22" fmla="*/ 1663397460 w 2706"/>
              <a:gd name="T23" fmla="*/ 313973394 h 640"/>
              <a:gd name="T24" fmla="*/ 1396711723 w 2706"/>
              <a:gd name="T25" fmla="*/ 378761625 h 640"/>
              <a:gd name="T26" fmla="*/ 1141325958 w 2706"/>
              <a:gd name="T27" fmla="*/ 438565975 h 640"/>
              <a:gd name="T28" fmla="*/ 894980172 w 2706"/>
              <a:gd name="T29" fmla="*/ 495878941 h 640"/>
              <a:gd name="T30" fmla="*/ 659935422 w 2706"/>
              <a:gd name="T31" fmla="*/ 545715527 h 640"/>
              <a:gd name="T32" fmla="*/ 431669593 w 2706"/>
              <a:gd name="T33" fmla="*/ 590569348 h 640"/>
              <a:gd name="T34" fmla="*/ 212444804 w 2706"/>
              <a:gd name="T35" fmla="*/ 632930669 h 640"/>
              <a:gd name="T36" fmla="*/ 0 w 2706"/>
              <a:gd name="T37" fmla="*/ 670308108 h 640"/>
              <a:gd name="T38" fmla="*/ 0 w 2706"/>
              <a:gd name="T39" fmla="*/ 670308108 h 640"/>
              <a:gd name="T40" fmla="*/ 146902836 w 2706"/>
              <a:gd name="T41" fmla="*/ 692735019 h 640"/>
              <a:gd name="T42" fmla="*/ 287026751 w 2706"/>
              <a:gd name="T43" fmla="*/ 712670546 h 640"/>
              <a:gd name="T44" fmla="*/ 422629614 w 2706"/>
              <a:gd name="T45" fmla="*/ 730113574 h 640"/>
              <a:gd name="T46" fmla="*/ 555972483 w 2706"/>
              <a:gd name="T47" fmla="*/ 745064104 h 640"/>
              <a:gd name="T48" fmla="*/ 684795362 w 2706"/>
              <a:gd name="T49" fmla="*/ 760015749 h 640"/>
              <a:gd name="T50" fmla="*/ 809098253 w 2706"/>
              <a:gd name="T51" fmla="*/ 769982396 h 640"/>
              <a:gd name="T52" fmla="*/ 928881154 w 2706"/>
              <a:gd name="T53" fmla="*/ 779950160 h 640"/>
              <a:gd name="T54" fmla="*/ 1046404060 w 2706"/>
              <a:gd name="T55" fmla="*/ 787425425 h 640"/>
              <a:gd name="T56" fmla="*/ 1161665909 w 2706"/>
              <a:gd name="T57" fmla="*/ 792409307 h 640"/>
              <a:gd name="T58" fmla="*/ 1272408832 w 2706"/>
              <a:gd name="T59" fmla="*/ 794901806 h 640"/>
              <a:gd name="T60" fmla="*/ 1378630703 w 2706"/>
              <a:gd name="T61" fmla="*/ 797393188 h 640"/>
              <a:gd name="T62" fmla="*/ 1482593642 w 2706"/>
              <a:gd name="T63" fmla="*/ 797393188 h 640"/>
              <a:gd name="T64" fmla="*/ 1584295524 w 2706"/>
              <a:gd name="T65" fmla="*/ 794901806 h 640"/>
              <a:gd name="T66" fmla="*/ 1683738474 w 2706"/>
              <a:gd name="T67" fmla="*/ 792409307 h 640"/>
              <a:gd name="T68" fmla="*/ 1778660372 w 2706"/>
              <a:gd name="T69" fmla="*/ 787425425 h 640"/>
              <a:gd name="T70" fmla="*/ 1871322275 w 2706"/>
              <a:gd name="T71" fmla="*/ 779950160 h 640"/>
              <a:gd name="T72" fmla="*/ 1959464189 w 2706"/>
              <a:gd name="T73" fmla="*/ 772474896 h 640"/>
              <a:gd name="T74" fmla="*/ 2047606104 w 2706"/>
              <a:gd name="T75" fmla="*/ 762507132 h 640"/>
              <a:gd name="T76" fmla="*/ 2131228029 w 2706"/>
              <a:gd name="T77" fmla="*/ 750047985 h 640"/>
              <a:gd name="T78" fmla="*/ 2147483646 w 2706"/>
              <a:gd name="T79" fmla="*/ 737588839 h 640"/>
              <a:gd name="T80" fmla="*/ 2147483646 w 2706"/>
              <a:gd name="T81" fmla="*/ 722637193 h 640"/>
              <a:gd name="T82" fmla="*/ 2147483646 w 2706"/>
              <a:gd name="T83" fmla="*/ 707686664 h 640"/>
              <a:gd name="T84" fmla="*/ 2147483646 w 2706"/>
              <a:gd name="T85" fmla="*/ 690243636 h 640"/>
              <a:gd name="T86" fmla="*/ 2147483646 w 2706"/>
              <a:gd name="T87" fmla="*/ 672800607 h 640"/>
              <a:gd name="T88" fmla="*/ 2147483646 w 2706"/>
              <a:gd name="T89" fmla="*/ 652866196 h 640"/>
              <a:gd name="T90" fmla="*/ 2147483646 w 2706"/>
              <a:gd name="T91" fmla="*/ 632930669 h 640"/>
              <a:gd name="T92" fmla="*/ 2147483646 w 2706"/>
              <a:gd name="T93" fmla="*/ 610503759 h 640"/>
              <a:gd name="T94" fmla="*/ 2147483646 w 2706"/>
              <a:gd name="T95" fmla="*/ 588077965 h 640"/>
              <a:gd name="T96" fmla="*/ 2147483646 w 2706"/>
              <a:gd name="T97" fmla="*/ 538240263 h 640"/>
              <a:gd name="T98" fmla="*/ 2147483646 w 2706"/>
              <a:gd name="T99" fmla="*/ 485911178 h 640"/>
              <a:gd name="T100" fmla="*/ 2147483646 w 2706"/>
              <a:gd name="T101" fmla="*/ 485911178 h 640"/>
              <a:gd name="T102" fmla="*/ 2147483646 w 2706"/>
              <a:gd name="T103" fmla="*/ 483419795 h 640"/>
              <a:gd name="T104" fmla="*/ 2147483646 w 2706"/>
              <a:gd name="T105" fmla="*/ 483419795 h 640"/>
              <a:gd name="T106" fmla="*/ 2147483646 w 2706"/>
              <a:gd name="T107" fmla="*/ 0 h 640"/>
              <a:gd name="T108" fmla="*/ 2147483646 w 2706"/>
              <a:gd name="T109" fmla="*/ 0 h 640"/>
              <a:gd name="T110" fmla="*/ 2147483646 w 2706"/>
              <a:gd name="T111" fmla="*/ 0 h 640"/>
              <a:gd name="T112" fmla="*/ 2147483646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2147483646 w 5216"/>
              <a:gd name="T1" fmla="*/ 890318333 h 762"/>
              <a:gd name="T2" fmla="*/ 2147483646 w 5216"/>
              <a:gd name="T3" fmla="*/ 855403517 h 762"/>
              <a:gd name="T4" fmla="*/ 2147483646 w 5216"/>
              <a:gd name="T5" fmla="*/ 760636483 h 762"/>
              <a:gd name="T6" fmla="*/ 2147483646 w 5216"/>
              <a:gd name="T7" fmla="*/ 633448150 h 762"/>
              <a:gd name="T8" fmla="*/ 2147483646 w 5216"/>
              <a:gd name="T9" fmla="*/ 466356850 h 762"/>
              <a:gd name="T10" fmla="*/ 2147483646 w 5216"/>
              <a:gd name="T11" fmla="*/ 369095183 h 762"/>
              <a:gd name="T12" fmla="*/ 2147483646 w 5216"/>
              <a:gd name="T13" fmla="*/ 294278517 h 762"/>
              <a:gd name="T14" fmla="*/ 2147483646 w 5216"/>
              <a:gd name="T15" fmla="*/ 229438150 h 762"/>
              <a:gd name="T16" fmla="*/ 2147483646 w 5216"/>
              <a:gd name="T17" fmla="*/ 174571850 h 762"/>
              <a:gd name="T18" fmla="*/ 2147483646 w 5216"/>
              <a:gd name="T19" fmla="*/ 127188333 h 762"/>
              <a:gd name="T20" fmla="*/ 1966522170 w 5216"/>
              <a:gd name="T21" fmla="*/ 89780000 h 762"/>
              <a:gd name="T22" fmla="*/ 1507667316 w 5216"/>
              <a:gd name="T23" fmla="*/ 34914817 h 762"/>
              <a:gd name="T24" fmla="*/ 1096279949 w 5216"/>
              <a:gd name="T25" fmla="*/ 4988150 h 762"/>
              <a:gd name="T26" fmla="*/ 727838697 w 5216"/>
              <a:gd name="T27" fmla="*/ 0 h 762"/>
              <a:gd name="T28" fmla="*/ 404605842 w 5216"/>
              <a:gd name="T29" fmla="*/ 12469817 h 762"/>
              <a:gd name="T30" fmla="*/ 124320165 w 5216"/>
              <a:gd name="T31" fmla="*/ 39901850 h 762"/>
              <a:gd name="T32" fmla="*/ 0 w 5216"/>
              <a:gd name="T33" fmla="*/ 59853333 h 762"/>
              <a:gd name="T34" fmla="*/ 354878201 w 5216"/>
              <a:gd name="T35" fmla="*/ 107236850 h 762"/>
              <a:gd name="T36" fmla="*/ 736880376 w 5216"/>
              <a:gd name="T37" fmla="*/ 174571850 h 762"/>
              <a:gd name="T38" fmla="*/ 1146007590 w 5216"/>
              <a:gd name="T39" fmla="*/ 261858333 h 762"/>
              <a:gd name="T40" fmla="*/ 1584518931 w 5216"/>
              <a:gd name="T41" fmla="*/ 369095183 h 762"/>
              <a:gd name="T42" fmla="*/ 1984604465 w 5216"/>
              <a:gd name="T43" fmla="*/ 471345000 h 762"/>
              <a:gd name="T44" fmla="*/ 2147483646 w 5216"/>
              <a:gd name="T45" fmla="*/ 643423333 h 762"/>
              <a:gd name="T46" fmla="*/ 2147483646 w 5216"/>
              <a:gd name="T47" fmla="*/ 713251850 h 762"/>
              <a:gd name="T48" fmla="*/ 2147483646 w 5216"/>
              <a:gd name="T49" fmla="*/ 773105183 h 762"/>
              <a:gd name="T50" fmla="*/ 2147483646 w 5216"/>
              <a:gd name="T51" fmla="*/ 825476850 h 762"/>
              <a:gd name="T52" fmla="*/ 2147483646 w 5216"/>
              <a:gd name="T53" fmla="*/ 865379817 h 762"/>
              <a:gd name="T54" fmla="*/ 2147483646 w 5216"/>
              <a:gd name="T55" fmla="*/ 900293517 h 762"/>
              <a:gd name="T56" fmla="*/ 2147483646 w 5216"/>
              <a:gd name="T57" fmla="*/ 922738517 h 762"/>
              <a:gd name="T58" fmla="*/ 2147483646 w 5216"/>
              <a:gd name="T59" fmla="*/ 940196483 h 762"/>
              <a:gd name="T60" fmla="*/ 2147483646 w 5216"/>
              <a:gd name="T61" fmla="*/ 950171667 h 762"/>
              <a:gd name="T62" fmla="*/ 2147483646 w 5216"/>
              <a:gd name="T63" fmla="*/ 950171667 h 762"/>
              <a:gd name="T64" fmla="*/ 2147483646 w 5216"/>
              <a:gd name="T65" fmla="*/ 945183517 h 762"/>
              <a:gd name="T66" fmla="*/ 2147483646 w 5216"/>
              <a:gd name="T67" fmla="*/ 932714817 h 762"/>
              <a:gd name="T68" fmla="*/ 2147483646 w 5216"/>
              <a:gd name="T69" fmla="*/ 912763333 h 762"/>
              <a:gd name="T70" fmla="*/ 2147483646 w 5216"/>
              <a:gd name="T71" fmla="*/ 890318333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87226308 h 694"/>
              <a:gd name="T2" fmla="*/ 0 w 5144"/>
              <a:gd name="T3" fmla="*/ 87226308 h 694"/>
              <a:gd name="T4" fmla="*/ 20333568 w 5144"/>
              <a:gd name="T5" fmla="*/ 82242107 h 694"/>
              <a:gd name="T6" fmla="*/ 81336397 w 5144"/>
              <a:gd name="T7" fmla="*/ 69781047 h 694"/>
              <a:gd name="T8" fmla="*/ 185266001 w 5144"/>
              <a:gd name="T9" fmla="*/ 52335785 h 694"/>
              <a:gd name="T10" fmla="*/ 253046686 w 5144"/>
              <a:gd name="T11" fmla="*/ 42367383 h 694"/>
              <a:gd name="T12" fmla="*/ 332123444 w 5144"/>
              <a:gd name="T13" fmla="*/ 32397865 h 694"/>
              <a:gd name="T14" fmla="*/ 420237697 w 5144"/>
              <a:gd name="T15" fmla="*/ 24922121 h 694"/>
              <a:gd name="T16" fmla="*/ 521907662 w 5144"/>
              <a:gd name="T17" fmla="*/ 17445262 h 694"/>
              <a:gd name="T18" fmla="*/ 632615122 w 5144"/>
              <a:gd name="T19" fmla="*/ 9968402 h 694"/>
              <a:gd name="T20" fmla="*/ 756879357 w 5144"/>
              <a:gd name="T21" fmla="*/ 4984201 h 694"/>
              <a:gd name="T22" fmla="*/ 892439664 w 5144"/>
              <a:gd name="T23" fmla="*/ 2492659 h 694"/>
              <a:gd name="T24" fmla="*/ 1039297107 w 5144"/>
              <a:gd name="T25" fmla="*/ 0 h 694"/>
              <a:gd name="T26" fmla="*/ 1197450622 w 5144"/>
              <a:gd name="T27" fmla="*/ 2492659 h 694"/>
              <a:gd name="T28" fmla="*/ 1366901272 w 5144"/>
              <a:gd name="T29" fmla="*/ 7476860 h 694"/>
              <a:gd name="T30" fmla="*/ 1549907633 w 5144"/>
              <a:gd name="T31" fmla="*/ 17445262 h 694"/>
              <a:gd name="T32" fmla="*/ 1744211130 w 5144"/>
              <a:gd name="T33" fmla="*/ 29906322 h 694"/>
              <a:gd name="T34" fmla="*/ 1949811762 w 5144"/>
              <a:gd name="T35" fmla="*/ 49843126 h 694"/>
              <a:gd name="T36" fmla="*/ 2147483646 w 5144"/>
              <a:gd name="T37" fmla="*/ 72272589 h 694"/>
              <a:gd name="T38" fmla="*/ 2147483646 w 5144"/>
              <a:gd name="T39" fmla="*/ 99687369 h 694"/>
              <a:gd name="T40" fmla="*/ 2147483646 w 5144"/>
              <a:gd name="T41" fmla="*/ 132085234 h 694"/>
              <a:gd name="T42" fmla="*/ 2147483646 w 5144"/>
              <a:gd name="T43" fmla="*/ 171959958 h 694"/>
              <a:gd name="T44" fmla="*/ 2147483646 w 5144"/>
              <a:gd name="T45" fmla="*/ 216818883 h 694"/>
              <a:gd name="T46" fmla="*/ 2147483646 w 5144"/>
              <a:gd name="T47" fmla="*/ 269154668 h 694"/>
              <a:gd name="T48" fmla="*/ 2147483646 w 5144"/>
              <a:gd name="T49" fmla="*/ 331458855 h 694"/>
              <a:gd name="T50" fmla="*/ 2147483646 w 5144"/>
              <a:gd name="T51" fmla="*/ 398747244 h 694"/>
              <a:gd name="T52" fmla="*/ 2147483646 w 5144"/>
              <a:gd name="T53" fmla="*/ 473512491 h 694"/>
              <a:gd name="T54" fmla="*/ 2147483646 w 5144"/>
              <a:gd name="T55" fmla="*/ 558247257 h 694"/>
              <a:gd name="T56" fmla="*/ 2147483646 w 5144"/>
              <a:gd name="T57" fmla="*/ 650456650 h 694"/>
              <a:gd name="T58" fmla="*/ 2147483646 w 5144"/>
              <a:gd name="T59" fmla="*/ 752636678 h 694"/>
              <a:gd name="T60" fmla="*/ 2147483646 w 5144"/>
              <a:gd name="T61" fmla="*/ 864783991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728951997 h 584"/>
              <a:gd name="T2" fmla="*/ 0 w 3112"/>
              <a:gd name="T3" fmla="*/ 728951997 h 584"/>
              <a:gd name="T4" fmla="*/ 101618145 w 3112"/>
              <a:gd name="T5" fmla="*/ 698994561 h 584"/>
              <a:gd name="T6" fmla="*/ 379372423 w 3112"/>
              <a:gd name="T7" fmla="*/ 621606192 h 584"/>
              <a:gd name="T8" fmla="*/ 571317689 w 3112"/>
              <a:gd name="T9" fmla="*/ 569181237 h 584"/>
              <a:gd name="T10" fmla="*/ 792617915 w 3112"/>
              <a:gd name="T11" fmla="*/ 511764493 h 584"/>
              <a:gd name="T12" fmla="*/ 1038759242 w 3112"/>
              <a:gd name="T13" fmla="*/ 449353726 h 584"/>
              <a:gd name="T14" fmla="*/ 1302965568 w 3112"/>
              <a:gd name="T15" fmla="*/ 381951170 h 584"/>
              <a:gd name="T16" fmla="*/ 1582977838 w 3112"/>
              <a:gd name="T17" fmla="*/ 317044508 h 584"/>
              <a:gd name="T18" fmla="*/ 1869766210 w 3112"/>
              <a:gd name="T19" fmla="*/ 252137846 h 584"/>
              <a:gd name="T20" fmla="*/ 2147483646 w 3112"/>
              <a:gd name="T21" fmla="*/ 192224091 h 584"/>
              <a:gd name="T22" fmla="*/ 2147483646 w 3112"/>
              <a:gd name="T23" fmla="*/ 134806230 h 584"/>
              <a:gd name="T24" fmla="*/ 2147483646 w 3112"/>
              <a:gd name="T25" fmla="*/ 109841699 h 584"/>
              <a:gd name="T26" fmla="*/ 2147483646 w 3112"/>
              <a:gd name="T27" fmla="*/ 84878286 h 584"/>
              <a:gd name="T28" fmla="*/ 2147483646 w 3112"/>
              <a:gd name="T29" fmla="*/ 64906662 h 584"/>
              <a:gd name="T30" fmla="*/ 2147483646 w 3112"/>
              <a:gd name="T31" fmla="*/ 44935037 h 584"/>
              <a:gd name="T32" fmla="*/ 2147483646 w 3112"/>
              <a:gd name="T33" fmla="*/ 29957436 h 584"/>
              <a:gd name="T34" fmla="*/ 2147483646 w 3112"/>
              <a:gd name="T35" fmla="*/ 17474613 h 584"/>
              <a:gd name="T36" fmla="*/ 2147483646 w 3112"/>
              <a:gd name="T37" fmla="*/ 7488800 h 584"/>
              <a:gd name="T38" fmla="*/ 2147483646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2147483646 w 8196"/>
              <a:gd name="T1" fmla="*/ 636203066 h 1192"/>
              <a:gd name="T2" fmla="*/ 2147483646 w 8196"/>
              <a:gd name="T3" fmla="*/ 708272557 h 1192"/>
              <a:gd name="T4" fmla="*/ 2147483646 w 8196"/>
              <a:gd name="T5" fmla="*/ 770402158 h 1192"/>
              <a:gd name="T6" fmla="*/ 2147483646 w 8196"/>
              <a:gd name="T7" fmla="*/ 827560144 h 1192"/>
              <a:gd name="T8" fmla="*/ 2147483646 w 8196"/>
              <a:gd name="T9" fmla="*/ 872293546 h 1192"/>
              <a:gd name="T10" fmla="*/ 2147483646 w 8196"/>
              <a:gd name="T11" fmla="*/ 907085945 h 1192"/>
              <a:gd name="T12" fmla="*/ 2147483646 w 8196"/>
              <a:gd name="T13" fmla="*/ 931937340 h 1192"/>
              <a:gd name="T14" fmla="*/ 2147483646 w 8196"/>
              <a:gd name="T15" fmla="*/ 946848846 h 1192"/>
              <a:gd name="T16" fmla="*/ 2147483646 w 8196"/>
              <a:gd name="T17" fmla="*/ 944363037 h 1192"/>
              <a:gd name="T18" fmla="*/ 2147483646 w 8196"/>
              <a:gd name="T19" fmla="*/ 931937340 h 1192"/>
              <a:gd name="T20" fmla="*/ 2147483646 w 8196"/>
              <a:gd name="T21" fmla="*/ 902115443 h 1192"/>
              <a:gd name="T22" fmla="*/ 2147483646 w 8196"/>
              <a:gd name="T23" fmla="*/ 857382041 h 1192"/>
              <a:gd name="T24" fmla="*/ 2147483646 w 8196"/>
              <a:gd name="T25" fmla="*/ 797738247 h 1192"/>
              <a:gd name="T26" fmla="*/ 2147483646 w 8196"/>
              <a:gd name="T27" fmla="*/ 718213560 h 1192"/>
              <a:gd name="T28" fmla="*/ 2147483646 w 8196"/>
              <a:gd name="T29" fmla="*/ 621291560 h 1192"/>
              <a:gd name="T30" fmla="*/ 2147483646 w 8196"/>
              <a:gd name="T31" fmla="*/ 504488666 h 1192"/>
              <a:gd name="T32" fmla="*/ 2147483646 w 8196"/>
              <a:gd name="T33" fmla="*/ 367804880 h 1192"/>
              <a:gd name="T34" fmla="*/ 2147483646 w 8196"/>
              <a:gd name="T35" fmla="*/ 298220083 h 1192"/>
              <a:gd name="T36" fmla="*/ 2147483646 w 8196"/>
              <a:gd name="T37" fmla="*/ 183901883 h 1192"/>
              <a:gd name="T38" fmla="*/ 2147483646 w 8196"/>
              <a:gd name="T39" fmla="*/ 101891388 h 1192"/>
              <a:gd name="T40" fmla="*/ 2147483646 w 8196"/>
              <a:gd name="T41" fmla="*/ 44733403 h 1192"/>
              <a:gd name="T42" fmla="*/ 2011879287 w 8196"/>
              <a:gd name="T43" fmla="*/ 12425697 h 1192"/>
              <a:gd name="T44" fmla="*/ 1656175490 w 8196"/>
              <a:gd name="T45" fmla="*/ 0 h 1192"/>
              <a:gd name="T46" fmla="*/ 1338986883 w 8196"/>
              <a:gd name="T47" fmla="*/ 4970502 h 1192"/>
              <a:gd name="T48" fmla="*/ 1058048554 w 8196"/>
              <a:gd name="T49" fmla="*/ 24851395 h 1192"/>
              <a:gd name="T50" fmla="*/ 811095593 w 8196"/>
              <a:gd name="T51" fmla="*/ 54673292 h 1192"/>
              <a:gd name="T52" fmla="*/ 600391847 w 8196"/>
              <a:gd name="T53" fmla="*/ 91951499 h 1192"/>
              <a:gd name="T54" fmla="*/ 423672404 w 8196"/>
              <a:gd name="T55" fmla="*/ 134199093 h 1192"/>
              <a:gd name="T56" fmla="*/ 280938329 w 8196"/>
              <a:gd name="T57" fmla="*/ 178932495 h 1192"/>
              <a:gd name="T58" fmla="*/ 167656607 w 8196"/>
              <a:gd name="T59" fmla="*/ 218694281 h 1192"/>
              <a:gd name="T60" fmla="*/ 54374886 w 8196"/>
              <a:gd name="T61" fmla="*/ 268398186 h 1192"/>
              <a:gd name="T62" fmla="*/ 0 w 8196"/>
              <a:gd name="T63" fmla="*/ 298220083 h 1192"/>
              <a:gd name="T64" fmla="*/ 2147483646 w 8196"/>
              <a:gd name="T65" fmla="*/ 1481159409 h 1192"/>
              <a:gd name="T66" fmla="*/ 2147483646 w 8196"/>
              <a:gd name="T67" fmla="*/ 1473704213 h 1192"/>
              <a:gd name="T68" fmla="*/ 2147483646 w 8196"/>
              <a:gd name="T69" fmla="*/ 633717257 h 1192"/>
              <a:gd name="T70" fmla="*/ 2147483646 w 8196"/>
              <a:gd name="T71" fmla="*/ 636203066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9063908 w 8196"/>
                <a:gd name="T51" fmla="*/ 110886875 h 1192"/>
                <a:gd name="T52" fmla="*/ 1339111161 w 8196"/>
                <a:gd name="T53" fmla="*/ 186491563 h 1192"/>
                <a:gd name="T54" fmla="*/ 944958629 w 8196"/>
                <a:gd name="T55" fmla="*/ 272176875 h 1192"/>
                <a:gd name="T56" fmla="*/ 626603132 w 8196"/>
                <a:gd name="T57" fmla="*/ 362902500 h 1192"/>
                <a:gd name="T58" fmla="*/ 373939989 w 8196"/>
                <a:gd name="T59" fmla="*/ 443547500 h 1192"/>
                <a:gd name="T60" fmla="*/ 121278436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2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9063908 w 8196"/>
                <a:gd name="T51" fmla="*/ 110886875 h 1192"/>
                <a:gd name="T52" fmla="*/ 1339111161 w 8196"/>
                <a:gd name="T53" fmla="*/ 186491563 h 1192"/>
                <a:gd name="T54" fmla="*/ 944958629 w 8196"/>
                <a:gd name="T55" fmla="*/ 272176875 h 1192"/>
                <a:gd name="T56" fmla="*/ 626603132 w 8196"/>
                <a:gd name="T57" fmla="*/ 362902500 h 1192"/>
                <a:gd name="T58" fmla="*/ 373939989 w 8196"/>
                <a:gd name="T59" fmla="*/ 443547500 h 1192"/>
                <a:gd name="T60" fmla="*/ 121278436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312494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Родной русский язык</a:t>
            </a:r>
            <a:br>
              <a:rPr lang="ru-RU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</a:t>
            </a:r>
            <a:br>
              <a:rPr lang="ru-RU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Итоговое занятие - тест.</a:t>
            </a:r>
            <a:endParaRPr lang="ru-RU" sz="5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877272"/>
            <a:ext cx="6400800" cy="73610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Учитель:  Киселева С.А.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1026" name="Picture 2" descr="https://moyaokruga.ru/img/image_detail_new2/b4ba6982-96be-4d64-a188-5e591c6ffbb7.jpg"/>
          <p:cNvPicPr>
            <a:picLocks noChangeAspect="1" noChangeArrowheads="1"/>
          </p:cNvPicPr>
          <p:nvPr/>
        </p:nvPicPr>
        <p:blipFill>
          <a:blip r:embed="rId2" cstate="print"/>
          <a:srcRect b="34533"/>
          <a:stretch>
            <a:fillRect/>
          </a:stretch>
        </p:blipFill>
        <p:spPr bwMode="auto">
          <a:xfrm>
            <a:off x="1043608" y="2924944"/>
            <a:ext cx="7167563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/>
              <a:t>Подведение </a:t>
            </a:r>
            <a:r>
              <a:rPr lang="ru-RU" sz="3600" b="1" dirty="0" smtClean="0"/>
              <a:t>итогов по предмету за курс 2 класса.</a:t>
            </a:r>
            <a:endParaRPr lang="ru-RU" sz="36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pic>
        <p:nvPicPr>
          <p:cNvPr id="9218" name="Picture 2" descr="https://avatars.mds.yandex.net/i?id=6c37d46956f85e7c3a578e0b1b9923c4-5225975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429000"/>
            <a:ext cx="274320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71538" y="2674938"/>
            <a:ext cx="4420542" cy="3058317"/>
          </a:xfrm>
        </p:spPr>
        <p:txBody>
          <a:bodyPr/>
          <a:lstStyle/>
          <a:p>
            <a:pPr algn="ctr"/>
            <a:r>
              <a:rPr lang="ru-RU" sz="3600" b="1" dirty="0" smtClean="0"/>
              <a:t>Пройдите </a:t>
            </a:r>
            <a:r>
              <a:rPr lang="ru-RU" sz="3600" b="1" dirty="0" smtClean="0"/>
              <a:t>тест. Ответы запишите на отдельном двойном листике.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194" name="AutoShape 2" descr="https://shareslide.ru/img/thumbs/a49d1d860801c24c9a71c864adcb2261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6" name="AutoShape 4" descr="https://shareslide.ru/img/thumbs/a49d1d860801c24c9a71c864adcb2261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8" name="Picture 6" descr="https://clipartspub.com/images600_/clipart-alat-tulis-karikatur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905262"/>
            <a:ext cx="2232248" cy="36534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 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1735138" y="1773238"/>
            <a:ext cx="7408862" cy="4352925"/>
          </a:xfrm>
        </p:spPr>
        <p:txBody>
          <a:bodyPr/>
          <a:lstStyle/>
          <a:p>
            <a:r>
              <a:rPr lang="ru-RU" b="1" dirty="0" smtClean="0"/>
              <a:t>Итоговое </a:t>
            </a:r>
            <a:r>
              <a:rPr lang="ru-RU" b="1" dirty="0" smtClean="0"/>
              <a:t>тестирование</a:t>
            </a:r>
            <a:endParaRPr lang="ru-RU" dirty="0" smtClean="0"/>
          </a:p>
          <a:p>
            <a:r>
              <a:rPr lang="ru-RU" b="1" dirty="0" smtClean="0"/>
              <a:t>по родному русскому языку за курс 2 </a:t>
            </a:r>
            <a:r>
              <a:rPr lang="ru-RU" b="1" dirty="0" smtClean="0"/>
              <a:t>класса</a:t>
            </a:r>
            <a:endParaRPr lang="ru-RU" dirty="0" smtClean="0"/>
          </a:p>
          <a:p>
            <a:endParaRPr lang="ru-RU" dirty="0" smtClean="0"/>
          </a:p>
          <a:p>
            <a:r>
              <a:rPr lang="ru-RU" b="1" dirty="0" smtClean="0"/>
              <a:t>1. Найди лишнее слово:</a:t>
            </a:r>
            <a:endParaRPr lang="ru-RU" dirty="0" smtClean="0"/>
          </a:p>
          <a:p>
            <a:r>
              <a:rPr lang="ru-RU" dirty="0" smtClean="0"/>
              <a:t>а) здравствуйте;</a:t>
            </a:r>
          </a:p>
          <a:p>
            <a:r>
              <a:rPr lang="ru-RU" dirty="0" smtClean="0"/>
              <a:t>б) счастливого пути;</a:t>
            </a:r>
          </a:p>
          <a:p>
            <a:r>
              <a:rPr lang="ru-RU" dirty="0" smtClean="0"/>
              <a:t>в) до свидания;</a:t>
            </a:r>
          </a:p>
          <a:p>
            <a:r>
              <a:rPr lang="ru-RU" dirty="0" smtClean="0"/>
              <a:t>г) прощайте.</a:t>
            </a:r>
          </a:p>
          <a:p>
            <a:r>
              <a:rPr lang="ru-RU" b="1" dirty="0" smtClean="0"/>
              <a:t> </a:t>
            </a:r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251520" y="476672"/>
            <a:ext cx="8892480" cy="5649491"/>
          </a:xfrm>
        </p:spPr>
        <p:txBody>
          <a:bodyPr/>
          <a:lstStyle/>
          <a:p>
            <a:r>
              <a:rPr lang="ru-RU" b="1" dirty="0" smtClean="0"/>
              <a:t>2. Речь бывает устная и …</a:t>
            </a:r>
            <a:endParaRPr lang="ru-RU" dirty="0" smtClean="0"/>
          </a:p>
          <a:p>
            <a:r>
              <a:rPr lang="ru-RU" dirty="0" smtClean="0"/>
              <a:t>а) громкая;</a:t>
            </a:r>
          </a:p>
          <a:p>
            <a:r>
              <a:rPr lang="ru-RU" dirty="0" smtClean="0"/>
              <a:t>б) тихая;</a:t>
            </a:r>
          </a:p>
          <a:p>
            <a:r>
              <a:rPr lang="ru-RU" dirty="0" smtClean="0"/>
              <a:t>в) письменная;</a:t>
            </a:r>
          </a:p>
          <a:p>
            <a:r>
              <a:rPr lang="ru-RU" dirty="0" smtClean="0"/>
              <a:t>г) звучащая.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3. Почему исчезают устаревшие слова?</a:t>
            </a:r>
            <a:endParaRPr lang="ru-RU" dirty="0" smtClean="0"/>
          </a:p>
          <a:p>
            <a:r>
              <a:rPr lang="ru-RU" dirty="0" smtClean="0"/>
              <a:t>а) выходят из употребления отдельные орудия труда, предметы одежды;</a:t>
            </a:r>
          </a:p>
          <a:p>
            <a:r>
              <a:rPr lang="ru-RU" dirty="0" smtClean="0"/>
              <a:t>б) надоели людям;</a:t>
            </a:r>
          </a:p>
          <a:p>
            <a:r>
              <a:rPr lang="ru-RU" dirty="0" smtClean="0"/>
              <a:t>в) заменяются другими,  хотя называемые ими предметы остаются;</a:t>
            </a:r>
          </a:p>
          <a:p>
            <a:r>
              <a:rPr lang="ru-RU" dirty="0" smtClean="0"/>
              <a:t>г) появляются современные названия слов;</a:t>
            </a:r>
          </a:p>
          <a:p>
            <a:r>
              <a:rPr lang="ru-RU" b="1" dirty="0" smtClean="0"/>
              <a:t> </a:t>
            </a:r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3528" y="692696"/>
            <a:ext cx="8496944" cy="5433467"/>
          </a:xfrm>
        </p:spPr>
        <p:txBody>
          <a:bodyPr/>
          <a:lstStyle/>
          <a:p>
            <a:r>
              <a:rPr lang="ru-RU" b="1" dirty="0" smtClean="0"/>
              <a:t>4. Допиши словечко-рифму.</a:t>
            </a:r>
            <a:endParaRPr lang="ru-RU" dirty="0" smtClean="0"/>
          </a:p>
          <a:p>
            <a:r>
              <a:rPr lang="ru-RU" i="1" dirty="0" smtClean="0"/>
              <a:t>Мишка плачет и ревёт: просит пчёл, чтоб дали … .</a:t>
            </a:r>
            <a:endParaRPr lang="ru-RU" dirty="0" smtClean="0"/>
          </a:p>
          <a:p>
            <a:r>
              <a:rPr lang="ru-RU" dirty="0" smtClean="0"/>
              <a:t>а) булочку;</a:t>
            </a:r>
          </a:p>
          <a:p>
            <a:r>
              <a:rPr lang="ru-RU" dirty="0" smtClean="0"/>
              <a:t>б) пряник;</a:t>
            </a:r>
          </a:p>
          <a:p>
            <a:r>
              <a:rPr lang="ru-RU" dirty="0" smtClean="0"/>
              <a:t>в) конфетку;</a:t>
            </a:r>
          </a:p>
          <a:p>
            <a:r>
              <a:rPr lang="ru-RU" dirty="0" smtClean="0"/>
              <a:t>г) мёд.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5. Твои речевые роли.</a:t>
            </a:r>
            <a:endParaRPr lang="ru-RU" dirty="0" smtClean="0"/>
          </a:p>
          <a:p>
            <a:r>
              <a:rPr lang="ru-RU" i="1" dirty="0" smtClean="0"/>
              <a:t>Слушаю рассказ учителя. Я - … .</a:t>
            </a:r>
            <a:endParaRPr lang="ru-RU" dirty="0" smtClean="0"/>
          </a:p>
          <a:p>
            <a:r>
              <a:rPr lang="ru-RU" dirty="0" smtClean="0"/>
              <a:t>а) мечтатель;</a:t>
            </a:r>
          </a:p>
          <a:p>
            <a:r>
              <a:rPr lang="ru-RU" dirty="0" smtClean="0"/>
              <a:t>б) читатель;</a:t>
            </a:r>
          </a:p>
          <a:p>
            <a:r>
              <a:rPr lang="ru-RU" dirty="0" smtClean="0"/>
              <a:t>в) диктор;</a:t>
            </a:r>
          </a:p>
          <a:p>
            <a:r>
              <a:rPr lang="ru-RU" dirty="0" smtClean="0"/>
              <a:t>г) слушатель.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71538" y="476672"/>
            <a:ext cx="7408862" cy="5649491"/>
          </a:xfrm>
        </p:spPr>
        <p:txBody>
          <a:bodyPr/>
          <a:lstStyle/>
          <a:p>
            <a:r>
              <a:rPr lang="ru-RU" b="1" dirty="0" smtClean="0"/>
              <a:t> </a:t>
            </a:r>
            <a:r>
              <a:rPr lang="ru-RU" b="1" dirty="0" smtClean="0"/>
              <a:t>6</a:t>
            </a:r>
            <a:r>
              <a:rPr lang="ru-RU" b="1" dirty="0" smtClean="0"/>
              <a:t>. Твои речевые роли.</a:t>
            </a:r>
            <a:endParaRPr lang="ru-RU" dirty="0" smtClean="0"/>
          </a:p>
          <a:p>
            <a:r>
              <a:rPr lang="ru-RU" i="1" dirty="0" smtClean="0"/>
              <a:t>Читаю интересную книгу. Я - …</a:t>
            </a:r>
            <a:endParaRPr lang="ru-RU" dirty="0" smtClean="0"/>
          </a:p>
          <a:p>
            <a:r>
              <a:rPr lang="ru-RU" dirty="0" smtClean="0"/>
              <a:t>а) мечтатель;</a:t>
            </a:r>
          </a:p>
          <a:p>
            <a:r>
              <a:rPr lang="ru-RU" dirty="0" smtClean="0"/>
              <a:t>б) читатель;</a:t>
            </a:r>
          </a:p>
          <a:p>
            <a:r>
              <a:rPr lang="ru-RU" dirty="0" smtClean="0"/>
              <a:t>в) диктор;</a:t>
            </a:r>
          </a:p>
          <a:p>
            <a:r>
              <a:rPr lang="ru-RU" dirty="0" smtClean="0"/>
              <a:t>г) слушатель.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7. Ты видишь, что ребята чем-то расстроены. Как ты поступишь:</a:t>
            </a:r>
            <a:endParaRPr lang="ru-RU" dirty="0" smtClean="0"/>
          </a:p>
          <a:p>
            <a:r>
              <a:rPr lang="ru-RU" dirty="0" smtClean="0"/>
              <a:t>а) поругаешь их за проделки;</a:t>
            </a:r>
          </a:p>
          <a:p>
            <a:r>
              <a:rPr lang="ru-RU" dirty="0" smtClean="0"/>
              <a:t>б) посоветуешь что-то, поможешь;</a:t>
            </a:r>
          </a:p>
          <a:p>
            <a:r>
              <a:rPr lang="ru-RU" dirty="0" smtClean="0"/>
              <a:t>в) пожалуешься их родителям;</a:t>
            </a:r>
          </a:p>
          <a:p>
            <a:r>
              <a:rPr lang="ru-RU" dirty="0" smtClean="0"/>
              <a:t>г) перестанешь с ними общаться.</a:t>
            </a:r>
          </a:p>
          <a:p>
            <a:r>
              <a:rPr lang="ru-RU" b="1" dirty="0" smtClean="0"/>
              <a:t> </a:t>
            </a:r>
            <a:endParaRPr lang="ru-RU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0"/>
            <a:ext cx="8784976" cy="6126163"/>
          </a:xfrm>
        </p:spPr>
        <p:txBody>
          <a:bodyPr/>
          <a:lstStyle/>
          <a:p>
            <a:r>
              <a:rPr lang="ru-RU" sz="2200" b="1" dirty="0" smtClean="0"/>
              <a:t>8. Напольный ящик для хранения вещей:</a:t>
            </a:r>
            <a:endParaRPr lang="ru-RU" sz="2200" dirty="0" smtClean="0"/>
          </a:p>
          <a:p>
            <a:r>
              <a:rPr lang="ru-RU" sz="2200" dirty="0" smtClean="0"/>
              <a:t>а) сундук</a:t>
            </a:r>
          </a:p>
          <a:p>
            <a:r>
              <a:rPr lang="ru-RU" sz="2200" dirty="0" smtClean="0"/>
              <a:t>б) кадушка</a:t>
            </a:r>
          </a:p>
          <a:p>
            <a:r>
              <a:rPr lang="ru-RU" sz="2200" dirty="0" smtClean="0"/>
              <a:t>в) коромысло</a:t>
            </a:r>
          </a:p>
          <a:p>
            <a:r>
              <a:rPr lang="ru-RU" sz="2200" dirty="0" smtClean="0"/>
              <a:t>г) </a:t>
            </a:r>
            <a:r>
              <a:rPr lang="ru-RU" sz="2200" dirty="0" smtClean="0"/>
              <a:t>ухват</a:t>
            </a:r>
            <a:endParaRPr lang="ru-RU" sz="2200" dirty="0" smtClean="0"/>
          </a:p>
          <a:p>
            <a:r>
              <a:rPr lang="ru-RU" sz="2200" b="1" dirty="0" smtClean="0"/>
              <a:t>9. Какие слова нужно выбрать, если опоздал на урок и хочешь войти в класс?</a:t>
            </a:r>
            <a:endParaRPr lang="ru-RU" sz="2200" dirty="0" smtClean="0"/>
          </a:p>
          <a:p>
            <a:r>
              <a:rPr lang="ru-RU" sz="2200" dirty="0" smtClean="0"/>
              <a:t>а) извините, можно войти?</a:t>
            </a:r>
          </a:p>
          <a:p>
            <a:r>
              <a:rPr lang="ru-RU" sz="2200" dirty="0" smtClean="0"/>
              <a:t>б) можно войти?</a:t>
            </a:r>
          </a:p>
          <a:p>
            <a:r>
              <a:rPr lang="ru-RU" sz="2200" dirty="0" smtClean="0"/>
              <a:t>в) я войду?</a:t>
            </a:r>
          </a:p>
          <a:p>
            <a:r>
              <a:rPr lang="ru-RU" sz="2200" dirty="0" smtClean="0"/>
              <a:t>г) я опоздал</a:t>
            </a:r>
            <a:r>
              <a:rPr lang="ru-RU" sz="2200" dirty="0" smtClean="0"/>
              <a:t>.</a:t>
            </a:r>
            <a:endParaRPr lang="ru-RU" sz="2200" dirty="0" smtClean="0"/>
          </a:p>
          <a:p>
            <a:r>
              <a:rPr lang="ru-RU" sz="2200" b="1" dirty="0" smtClean="0"/>
              <a:t>10. Закончи пословицу:</a:t>
            </a:r>
            <a:endParaRPr lang="ru-RU" sz="2200" dirty="0" smtClean="0"/>
          </a:p>
          <a:p>
            <a:r>
              <a:rPr lang="ru-RU" sz="2200" i="1" dirty="0" smtClean="0"/>
              <a:t>Слово не воробей, вылетит – не …</a:t>
            </a:r>
            <a:endParaRPr lang="ru-RU" sz="2200" dirty="0" smtClean="0"/>
          </a:p>
          <a:p>
            <a:r>
              <a:rPr lang="ru-RU" sz="2200" dirty="0" smtClean="0"/>
              <a:t>а) найдешь;</a:t>
            </a:r>
          </a:p>
          <a:p>
            <a:r>
              <a:rPr lang="ru-RU" sz="2200" dirty="0" smtClean="0"/>
              <a:t>б) схватишь;</a:t>
            </a:r>
          </a:p>
          <a:p>
            <a:r>
              <a:rPr lang="ru-RU" sz="2200" dirty="0" smtClean="0"/>
              <a:t>в) поймаешь;</a:t>
            </a:r>
          </a:p>
          <a:p>
            <a:r>
              <a:rPr lang="ru-RU" sz="2200" dirty="0" smtClean="0"/>
              <a:t>г) спрячешь.</a:t>
            </a:r>
          </a:p>
          <a:p>
            <a:endParaRPr lang="ru-RU" sz="2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Ответьте </a:t>
            </a:r>
            <a:r>
              <a:rPr lang="ru-RU" b="1" dirty="0" smtClean="0"/>
              <a:t>на вопросы:</a:t>
            </a:r>
            <a:endParaRPr lang="ru-RU" dirty="0" smtClean="0"/>
          </a:p>
          <a:p>
            <a:r>
              <a:rPr lang="ru-RU" dirty="0" smtClean="0"/>
              <a:t>- О каком виде речи говорили на уроке?</a:t>
            </a:r>
          </a:p>
          <a:p>
            <a:r>
              <a:rPr lang="ru-RU" dirty="0" smtClean="0"/>
              <a:t>- На какие виды подразделяется устная речь?</a:t>
            </a:r>
          </a:p>
          <a:p>
            <a:r>
              <a:rPr lang="ru-RU" dirty="0" smtClean="0"/>
              <a:t>- Какое задание вызвало затруднение?</a:t>
            </a:r>
          </a:p>
          <a:p>
            <a:r>
              <a:rPr lang="ru-RU" dirty="0" smtClean="0"/>
              <a:t>- Чем было интересно заниматься на уроке?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20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Тема20</Template>
  <TotalTime>2</TotalTime>
  <Words>255</Words>
  <Application>Microsoft Office PowerPoint</Application>
  <PresentationFormat>Экран (4:3)</PresentationFormat>
  <Paragraphs>78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Тема20</vt:lpstr>
      <vt:lpstr>Родной русский язык 2 класс Тема: Итоговое занятие - тест.</vt:lpstr>
      <vt:lpstr>Цель:</vt:lpstr>
      <vt:lpstr>Задание №1 </vt:lpstr>
      <vt:lpstr>Задание №2 </vt:lpstr>
      <vt:lpstr>Слайд 5</vt:lpstr>
      <vt:lpstr>Слайд 6</vt:lpstr>
      <vt:lpstr>Слайд 7</vt:lpstr>
      <vt:lpstr>Слайд 8</vt:lpstr>
      <vt:lpstr>Задание для контроля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Родной русский язык 2 класс Тема: Итоговое занятие - тест.</dc:title>
  <dc:creator>света</dc:creator>
  <cp:lastModifiedBy>света</cp:lastModifiedBy>
  <cp:revision>2</cp:revision>
  <dcterms:created xsi:type="dcterms:W3CDTF">2022-06-20T08:16:47Z</dcterms:created>
  <dcterms:modified xsi:type="dcterms:W3CDTF">2022-06-20T08:29:07Z</dcterms:modified>
</cp:coreProperties>
</file>