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tU7cw2mhp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Fsq0FlKZH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908720"/>
            <a:ext cx="5109192" cy="4248472"/>
          </a:xfrm>
        </p:spPr>
        <p:txBody>
          <a:bodyPr>
            <a:noAutofit/>
          </a:bodyPr>
          <a:lstStyle/>
          <a:p>
            <a:r>
              <a:rPr lang="ru-RU" sz="4800" dirty="0" smtClean="0"/>
              <a:t>Окружающий мир</a:t>
            </a:r>
            <a:br>
              <a:rPr lang="ru-RU" sz="4800" dirty="0" smtClean="0"/>
            </a:br>
            <a:r>
              <a:rPr lang="ru-RU" sz="4800" dirty="0" smtClean="0"/>
              <a:t>2 класс</a:t>
            </a:r>
            <a:br>
              <a:rPr lang="ru-RU" sz="4800" dirty="0" smtClean="0"/>
            </a:br>
            <a:r>
              <a:rPr lang="ru-RU" sz="4800" dirty="0" smtClean="0"/>
              <a:t>Тема: Обобщение </a:t>
            </a:r>
            <a:r>
              <a:rPr lang="ru-RU" sz="4800" dirty="0" smtClean="0"/>
              <a:t>изученного по теме  «Путешествия</a:t>
            </a:r>
            <a:r>
              <a:rPr lang="ru-RU" sz="4800" dirty="0" smtClean="0"/>
              <a:t>»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589240"/>
            <a:ext cx="7854696" cy="760048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18434" name="Picture 2" descr="https://phonoteka.org/uploads/posts/2021-04/1619472301_19-phonoteka_org-p-fon-dlya-prezentatsii-proektnaya-deyatelno-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3065512"/>
            <a:ext cx="4334272" cy="37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Обобщение изученного по теме  «Путешествия».</a:t>
            </a:r>
            <a:endParaRPr lang="ru-RU" sz="3600" b="1" dirty="0"/>
          </a:p>
        </p:txBody>
      </p:sp>
      <p:pic>
        <p:nvPicPr>
          <p:cNvPr id="5122" name="Picture 2" descr="https://plachu.net/wp-content/uploads/2019/09/2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93646"/>
            <a:ext cx="4623956" cy="3464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600" b="1" dirty="0" smtClean="0"/>
              <a:t>Узнайте </a:t>
            </a:r>
            <a:r>
              <a:rPr lang="ru-RU" sz="3600" b="1" dirty="0" smtClean="0"/>
              <a:t>о достопримечательностях Москвы, просмотрев видео Кругосветное путешествие вместе с </a:t>
            </a:r>
            <a:r>
              <a:rPr lang="ru-RU" sz="3600" b="1" dirty="0" err="1" smtClean="0"/>
              <a:t>Хрюшей</a:t>
            </a:r>
            <a:r>
              <a:rPr lang="ru-RU" sz="3600" b="1" dirty="0" smtClean="0"/>
              <a:t> - Москва - География для детей, перейдя по ссылке </a:t>
            </a:r>
            <a:r>
              <a:rPr lang="ru-RU" sz="3600" b="1" u="sng" dirty="0" smtClean="0">
                <a:hlinkClick r:id="rId2"/>
              </a:rPr>
              <a:t>https://www.youtube.com/watch?v=9tU7cw2mhpw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600" b="1" dirty="0" smtClean="0"/>
              <a:t>Узнайте </a:t>
            </a:r>
            <a:r>
              <a:rPr lang="ru-RU" sz="3600" b="1" dirty="0" smtClean="0"/>
              <a:t>об истории, о населении, экономике, памятных местах, знаменитых людях Донецкой области, просмотрев видео Виртуальное путешествие по Донецку, перейдя по ссылке </a:t>
            </a:r>
            <a:r>
              <a:rPr lang="ru-RU" sz="3600" b="1" u="sng" dirty="0" smtClean="0">
                <a:hlinkClick r:id="rId2"/>
              </a:rPr>
              <a:t>https://www.youtube.com/watch?v=8Fsq0FlKZHg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— </a:t>
            </a:r>
            <a:r>
              <a:rPr lang="ru-RU" sz="3600" b="1" dirty="0" smtClean="0"/>
              <a:t>Что особенно вам понравилось на уроке?</a:t>
            </a:r>
          </a:p>
          <a:p>
            <a:r>
              <a:rPr lang="ru-RU" sz="3600" b="1" dirty="0" smtClean="0"/>
              <a:t>— О чем захотелось узнать побольше?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5784_39-p-fon-dlya-prezentatsii-ucheniki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3717032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Спасибо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212976"/>
            <a:ext cx="16561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за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внимание!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Окружающий мир 2 класс Тема: Обобщение изученного по теме  «Путешествия» </vt:lpstr>
      <vt:lpstr>Цель:</vt:lpstr>
      <vt:lpstr>Задание №1. </vt:lpstr>
      <vt:lpstr>Задание №2. </vt:lpstr>
      <vt:lpstr>Задание для контроля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Обобщение изученного по теме  «Путешествия» </dc:title>
  <dc:creator>света</dc:creator>
  <cp:lastModifiedBy>света</cp:lastModifiedBy>
  <cp:revision>1</cp:revision>
  <dcterms:created xsi:type="dcterms:W3CDTF">2022-06-17T10:26:50Z</dcterms:created>
  <dcterms:modified xsi:type="dcterms:W3CDTF">2022-06-17T10:36:09Z</dcterms:modified>
</cp:coreProperties>
</file>