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5E6760E-6B03-4883-B7F4-1E49ECB70B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92305" y="2074190"/>
            <a:ext cx="2465471" cy="29965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prometei.my1.ru/katalog/772.png">
            <a:extLst>
              <a:ext uri="{FF2B5EF4-FFF2-40B4-BE49-F238E27FC236}">
                <a16:creationId xmlns="" xmlns:a16="http://schemas.microsoft.com/office/drawing/2014/main" id="{D2AEC55A-5503-4B33-B19D-24D7F0161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332323" y="291489"/>
            <a:ext cx="1850226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rometei.my1.ru/katalog/772.png">
            <a:extLst>
              <a:ext uri="{FF2B5EF4-FFF2-40B4-BE49-F238E27FC236}">
                <a16:creationId xmlns="" xmlns:a16="http://schemas.microsoft.com/office/drawing/2014/main" id="{7B0CB649-67C0-450D-A86B-0A8C29A7C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3569" y="291489"/>
            <a:ext cx="1850226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="" xmlns:a16="http://schemas.microsoft.com/office/drawing/2014/main" id="{38124F7E-3BFA-4B00-8C34-ACAFB1D90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530487" y="5319020"/>
            <a:ext cx="1401788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s://static3.depositphotos.com/1001941/262/v/950/depositphotos_2629130-stock-illustration-background-with-white-purple-floral.jpg">
            <a:extLst>
              <a:ext uri="{FF2B5EF4-FFF2-40B4-BE49-F238E27FC236}">
                <a16:creationId xmlns="" xmlns:a16="http://schemas.microsoft.com/office/drawing/2014/main" id="{C3DC35F2-FDBC-4C99-B838-9115967E4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 flipV="1">
            <a:off x="211726" y="5319020"/>
            <a:ext cx="1401788" cy="1558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9A5E1"/>
          </a:fgClr>
          <a:bgClr>
            <a:srgbClr val="F8D4EE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" name="Picture 2" descr="http://k.foto.radikal.ru/0701/ad2d67637c35.jpg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9A5E1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5" t="1476" r="1343" b="1592"/>
          <a:stretch/>
        </p:blipFill>
        <p:spPr bwMode="auto">
          <a:xfrm>
            <a:off x="-36513" y="0"/>
            <a:ext cx="9217025" cy="6885384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42140" y="6366927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A66BD3"/>
                </a:solidFill>
                <a:latin typeface="Monotype Corsiva" pitchFamily="66" charset="0"/>
              </a:rPr>
              <a:t>Никифорова Н.В.</a:t>
            </a:r>
          </a:p>
        </p:txBody>
      </p:sp>
    </p:spTree>
    <p:extLst>
      <p:ext uri="{BB962C8B-B14F-4D97-AF65-F5344CB8AC3E}">
        <p14:creationId xmlns=""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4"/>
          </a:xfrm>
        </p:spPr>
        <p:txBody>
          <a:bodyPr>
            <a:normAutofit/>
          </a:bodyPr>
          <a:lstStyle/>
          <a:p>
            <a:r>
              <a:rPr lang="ru-RU" dirty="0" smtClean="0"/>
              <a:t>Окружающий мир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Итоговое занятие - тест.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 spd="slow"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Подведение </a:t>
            </a:r>
            <a:r>
              <a:rPr lang="ru-RU" sz="3600" b="1" dirty="0" smtClean="0"/>
              <a:t>итогов по предмету за курс 2 класса.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Пройдите </a:t>
            </a:r>
            <a:r>
              <a:rPr lang="ru-RU" b="1" dirty="0" smtClean="0"/>
              <a:t>тест. Ответы запишите на отдельном двойном листике.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№2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А1</a:t>
            </a:r>
            <a:r>
              <a:rPr lang="ru-RU" b="1" dirty="0" smtClean="0"/>
              <a:t>. Назови объект неживой природы.</a:t>
            </a:r>
          </a:p>
          <a:p>
            <a:pPr marL="514350" lvl="0" indent="-514350">
              <a:buAutoNum type="arabicParenR"/>
            </a:pPr>
            <a:r>
              <a:rPr lang="ru-RU" dirty="0" smtClean="0"/>
              <a:t>сосна </a:t>
            </a:r>
            <a:r>
              <a:rPr lang="ru-RU" dirty="0" smtClean="0"/>
              <a:t>                   2) звезда              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dirty="0" smtClean="0"/>
              <a:t>3</a:t>
            </a:r>
            <a:r>
              <a:rPr lang="ru-RU" dirty="0" smtClean="0"/>
              <a:t>) ромашка                 4) воробей</a:t>
            </a:r>
          </a:p>
          <a:p>
            <a:r>
              <a:rPr lang="ru-RU" b="1" dirty="0" smtClean="0"/>
              <a:t>А2. Что относится к природным явлениям?</a:t>
            </a:r>
          </a:p>
          <a:p>
            <a:pPr lvl="0">
              <a:buNone/>
            </a:pPr>
            <a:r>
              <a:rPr lang="ru-RU" dirty="0" smtClean="0"/>
              <a:t>1) чтение </a:t>
            </a:r>
            <a:r>
              <a:rPr lang="ru-RU" dirty="0" smtClean="0"/>
              <a:t>газеты                                    3) снегопад</a:t>
            </a:r>
          </a:p>
          <a:p>
            <a:pPr lvl="0">
              <a:buNone/>
            </a:pPr>
            <a:r>
              <a:rPr lang="ru-RU" dirty="0" smtClean="0"/>
              <a:t>2) строительство </a:t>
            </a:r>
            <a:r>
              <a:rPr lang="ru-RU" dirty="0" smtClean="0"/>
              <a:t>дома                          4) встреча с другом</a:t>
            </a:r>
          </a:p>
          <a:p>
            <a:r>
              <a:rPr lang="ru-RU" b="1" dirty="0" smtClean="0"/>
              <a:t>А3. Какое явление относится к осадкам?</a:t>
            </a:r>
          </a:p>
          <a:p>
            <a:pPr marL="514350" lvl="0" indent="-514350">
              <a:buAutoNum type="arabicParenR"/>
            </a:pPr>
            <a:r>
              <a:rPr lang="ru-RU" dirty="0" smtClean="0"/>
              <a:t>гром </a:t>
            </a:r>
            <a:r>
              <a:rPr lang="ru-RU" dirty="0" smtClean="0"/>
              <a:t>                   2) дождь                    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dirty="0" smtClean="0"/>
              <a:t>3</a:t>
            </a:r>
            <a:r>
              <a:rPr lang="ru-RU" dirty="0" smtClean="0"/>
              <a:t>) гололёд                         4) ветер</a:t>
            </a:r>
          </a:p>
          <a:p>
            <a:r>
              <a:rPr lang="ru-RU" b="1" dirty="0" smtClean="0"/>
              <a:t>А4. К какой группе животных относятся лягушки?</a:t>
            </a:r>
          </a:p>
          <a:p>
            <a:pPr>
              <a:buNone/>
            </a:pPr>
            <a:r>
              <a:rPr lang="ru-RU" dirty="0" smtClean="0"/>
              <a:t>1)к зверям                                           3) к насекомым</a:t>
            </a:r>
          </a:p>
          <a:p>
            <a:pPr>
              <a:buNone/>
            </a:pPr>
            <a:r>
              <a:rPr lang="ru-RU" dirty="0" smtClean="0"/>
              <a:t>2) к земноводным                              4) к рыбам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А5. Что производит лёгкая промышленность?</a:t>
            </a:r>
          </a:p>
          <a:p>
            <a:pPr lvl="0">
              <a:buNone/>
            </a:pPr>
            <a:r>
              <a:rPr lang="ru-RU" dirty="0" smtClean="0"/>
              <a:t>1) станки </a:t>
            </a:r>
            <a:r>
              <a:rPr lang="ru-RU" dirty="0" smtClean="0"/>
              <a:t>                   2) одежду                            3) шерсть                       4) кино</a:t>
            </a:r>
          </a:p>
          <a:p>
            <a:r>
              <a:rPr lang="ru-RU" b="1" dirty="0" smtClean="0"/>
              <a:t>А6. К какому виду транспорта относится вертолёт?</a:t>
            </a:r>
          </a:p>
          <a:p>
            <a:pPr lvl="0">
              <a:buNone/>
            </a:pPr>
            <a:r>
              <a:rPr lang="ru-RU" dirty="0" smtClean="0"/>
              <a:t>1) к </a:t>
            </a:r>
            <a:r>
              <a:rPr lang="ru-RU" dirty="0" smtClean="0"/>
              <a:t>водному                                         3) к воздушному</a:t>
            </a:r>
          </a:p>
          <a:p>
            <a:pPr lvl="0">
              <a:buNone/>
            </a:pPr>
            <a:r>
              <a:rPr lang="ru-RU" dirty="0" smtClean="0"/>
              <a:t>2) к </a:t>
            </a:r>
            <a:r>
              <a:rPr lang="ru-RU" dirty="0" smtClean="0"/>
              <a:t>наземному                                      4) к подземному</a:t>
            </a:r>
          </a:p>
          <a:p>
            <a:r>
              <a:rPr lang="ru-RU" b="1" dirty="0" smtClean="0"/>
              <a:t>А7. Какие функции выполняют лёгкие?</a:t>
            </a:r>
          </a:p>
          <a:p>
            <a:pPr lvl="0">
              <a:buNone/>
            </a:pPr>
            <a:r>
              <a:rPr lang="ru-RU" dirty="0" smtClean="0"/>
              <a:t>1) орган </a:t>
            </a:r>
            <a:r>
              <a:rPr lang="ru-RU" dirty="0" smtClean="0"/>
              <a:t>дыхания                                           3) управляют работой организма</a:t>
            </a:r>
          </a:p>
          <a:p>
            <a:pPr lvl="0">
              <a:buNone/>
            </a:pPr>
            <a:r>
              <a:rPr lang="ru-RU" dirty="0" smtClean="0"/>
              <a:t>2) орган </a:t>
            </a:r>
            <a:r>
              <a:rPr lang="ru-RU" dirty="0" smtClean="0"/>
              <a:t>пищеварения                                   4) гонят кровь по телу</a:t>
            </a:r>
          </a:p>
          <a:p>
            <a:r>
              <a:rPr lang="ru-RU" b="1" dirty="0" smtClean="0"/>
              <a:t>А8. По какому телефону можно вызвать скорую помощь?</a:t>
            </a:r>
          </a:p>
          <a:p>
            <a:pPr lvl="0">
              <a:buNone/>
            </a:pPr>
            <a:r>
              <a:rPr lang="ru-RU" dirty="0" smtClean="0"/>
              <a:t>1) 01 </a:t>
            </a:r>
            <a:r>
              <a:rPr lang="ru-RU" dirty="0" smtClean="0"/>
              <a:t>                      2) 02                              3) 03                           4) 04</a:t>
            </a:r>
          </a:p>
          <a:p>
            <a:r>
              <a:rPr lang="ru-RU" b="1" dirty="0" smtClean="0"/>
              <a:t>А9. Как называется земная поверхность, которую мы видим вокруг себя?</a:t>
            </a:r>
          </a:p>
          <a:p>
            <a:pPr lvl="0">
              <a:buNone/>
            </a:pPr>
            <a:r>
              <a:rPr lang="ru-RU" dirty="0" smtClean="0"/>
              <a:t>1) горизонт </a:t>
            </a:r>
            <a:r>
              <a:rPr lang="ru-RU" dirty="0" smtClean="0"/>
              <a:t>                                3) Земля</a:t>
            </a:r>
          </a:p>
          <a:p>
            <a:pPr lvl="0">
              <a:buNone/>
            </a:pPr>
            <a:r>
              <a:rPr lang="ru-RU" dirty="0" smtClean="0"/>
              <a:t>2) линия </a:t>
            </a:r>
            <a:r>
              <a:rPr lang="ru-RU" dirty="0" smtClean="0"/>
              <a:t>горизонта                     4) открытая местность</a:t>
            </a:r>
          </a:p>
          <a:p>
            <a:r>
              <a:rPr lang="ru-RU" b="1" dirty="0" smtClean="0"/>
              <a:t>А10. Как называются углубления с крутыми склонами на равнинах?</a:t>
            </a:r>
          </a:p>
          <a:p>
            <a:pPr lvl="0">
              <a:buNone/>
            </a:pPr>
            <a:r>
              <a:rPr lang="ru-RU" dirty="0" smtClean="0"/>
              <a:t>1) горы </a:t>
            </a:r>
            <a:r>
              <a:rPr lang="ru-RU" dirty="0" smtClean="0"/>
              <a:t>                  2) холмы                             3) овраги                          4) балки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В1. Что растёт в водоёмах?</a:t>
            </a:r>
          </a:p>
          <a:p>
            <a:pPr lvl="0">
              <a:buNone/>
            </a:pPr>
            <a:r>
              <a:rPr lang="ru-RU" dirty="0" smtClean="0"/>
              <a:t>1) ландыш </a:t>
            </a:r>
            <a:r>
              <a:rPr lang="ru-RU" dirty="0" smtClean="0"/>
              <a:t>           2) кувшинка                  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3</a:t>
            </a:r>
            <a:r>
              <a:rPr lang="ru-RU" dirty="0" smtClean="0"/>
              <a:t>) лютик               </a:t>
            </a:r>
            <a:r>
              <a:rPr lang="ru-RU" dirty="0" smtClean="0"/>
              <a:t> 4</a:t>
            </a:r>
            <a:r>
              <a:rPr lang="ru-RU" dirty="0" smtClean="0"/>
              <a:t>) вороний глаз</a:t>
            </a:r>
          </a:p>
          <a:p>
            <a:r>
              <a:rPr lang="ru-RU" b="1" dirty="0" smtClean="0"/>
              <a:t>В2. Что делать, если загорелся красный сигнал светофора и ты не успел перейти дорогу?</a:t>
            </a:r>
          </a:p>
          <a:p>
            <a:pPr lvl="0">
              <a:buNone/>
            </a:pPr>
            <a:r>
              <a:rPr lang="ru-RU" dirty="0" smtClean="0"/>
              <a:t>1) быстро </a:t>
            </a:r>
            <a:r>
              <a:rPr lang="ru-RU" dirty="0" smtClean="0"/>
              <a:t>перебежать                                                                  </a:t>
            </a:r>
          </a:p>
          <a:p>
            <a:pPr lvl="0">
              <a:buNone/>
            </a:pPr>
            <a:r>
              <a:rPr lang="ru-RU" dirty="0" smtClean="0"/>
              <a:t>2) встать </a:t>
            </a:r>
            <a:r>
              <a:rPr lang="ru-RU" dirty="0" smtClean="0"/>
              <a:t>на специальном белом островке посередине дороги</a:t>
            </a:r>
          </a:p>
          <a:p>
            <a:pPr lvl="0">
              <a:buNone/>
            </a:pPr>
            <a:r>
              <a:rPr lang="ru-RU" dirty="0" smtClean="0"/>
              <a:t>3) вернуться </a:t>
            </a:r>
            <a:r>
              <a:rPr lang="ru-RU" dirty="0" smtClean="0"/>
              <a:t>обратно</a:t>
            </a:r>
          </a:p>
          <a:p>
            <a:pPr lvl="0">
              <a:buNone/>
            </a:pPr>
            <a:r>
              <a:rPr lang="ru-RU" dirty="0" smtClean="0"/>
              <a:t>4) аккуратно </a:t>
            </a:r>
            <a:r>
              <a:rPr lang="ru-RU" dirty="0" smtClean="0"/>
              <a:t>пройти между машинами</a:t>
            </a:r>
          </a:p>
          <a:p>
            <a:r>
              <a:rPr lang="ru-RU" b="1" dirty="0" smtClean="0"/>
              <a:t>В3. Чем ты можешь помочь родителям по дому?</a:t>
            </a:r>
          </a:p>
          <a:p>
            <a:pPr lvl="0">
              <a:buNone/>
            </a:pPr>
            <a:r>
              <a:rPr lang="ru-RU" dirty="0" smtClean="0"/>
              <a:t>1) починить </a:t>
            </a:r>
            <a:r>
              <a:rPr lang="ru-RU" dirty="0" smtClean="0"/>
              <a:t>розетку                                   3) потравить насекомых</a:t>
            </a:r>
          </a:p>
          <a:p>
            <a:pPr lvl="0">
              <a:buNone/>
            </a:pPr>
            <a:r>
              <a:rPr lang="ru-RU" dirty="0" smtClean="0"/>
              <a:t>2) отремонтировать </a:t>
            </a:r>
            <a:r>
              <a:rPr lang="ru-RU" dirty="0" smtClean="0"/>
              <a:t>утюг                           4) сходить за хлебом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В4. Как нужно вести себя в автобусе?</a:t>
            </a:r>
          </a:p>
          <a:p>
            <a:pPr lvl="0">
              <a:buNone/>
            </a:pPr>
            <a:r>
              <a:rPr lang="ru-RU" dirty="0" smtClean="0"/>
              <a:t>1) Громко </a:t>
            </a:r>
            <a:r>
              <a:rPr lang="ru-RU" dirty="0" smtClean="0"/>
              <a:t>смеяться                                            3) уступать места пожилым людям</a:t>
            </a:r>
          </a:p>
          <a:p>
            <a:pPr lvl="0">
              <a:buNone/>
            </a:pPr>
            <a:r>
              <a:rPr lang="ru-RU" dirty="0" smtClean="0"/>
              <a:t>2) Толкать </a:t>
            </a:r>
            <a:r>
              <a:rPr lang="ru-RU" dirty="0" smtClean="0"/>
              <a:t>пассажиров, если мало места          4) ехать на нижней подножке</a:t>
            </a:r>
          </a:p>
          <a:p>
            <a:r>
              <a:rPr lang="ru-RU" b="1" dirty="0" smtClean="0"/>
              <a:t>С1. Назови русские города.</a:t>
            </a:r>
          </a:p>
          <a:p>
            <a:pPr lvl="0">
              <a:buNone/>
            </a:pPr>
            <a:r>
              <a:rPr lang="ru-RU" dirty="0" smtClean="0"/>
              <a:t>1) Париж </a:t>
            </a:r>
            <a:r>
              <a:rPr lang="ru-RU" dirty="0" smtClean="0"/>
              <a:t>        2) Москва             3)Хабаровск              4) Санкт- Петербург</a:t>
            </a:r>
          </a:p>
          <a:p>
            <a:r>
              <a:rPr lang="ru-RU" b="1" dirty="0" smtClean="0"/>
              <a:t>С2. Какие правила надо соблюдать, чтобы уберечься от солнечного удара?</a:t>
            </a:r>
          </a:p>
          <a:p>
            <a:pPr lvl="0">
              <a:buNone/>
            </a:pPr>
            <a:r>
              <a:rPr lang="ru-RU" dirty="0" smtClean="0"/>
              <a:t>1) Как </a:t>
            </a:r>
            <a:r>
              <a:rPr lang="ru-RU" dirty="0" smtClean="0"/>
              <a:t>можно реже выходить  летом на улицу</a:t>
            </a:r>
          </a:p>
          <a:p>
            <a:pPr lvl="0">
              <a:buNone/>
            </a:pPr>
            <a:r>
              <a:rPr lang="ru-RU" dirty="0" smtClean="0"/>
              <a:t>2) Прятаться </a:t>
            </a:r>
            <a:r>
              <a:rPr lang="ru-RU" dirty="0" smtClean="0"/>
              <a:t>от солнечного света</a:t>
            </a:r>
          </a:p>
          <a:p>
            <a:pPr lvl="0">
              <a:buNone/>
            </a:pPr>
            <a:r>
              <a:rPr lang="ru-RU" dirty="0" smtClean="0"/>
              <a:t>3) Носить </a:t>
            </a:r>
            <a:r>
              <a:rPr lang="ru-RU" dirty="0" smtClean="0"/>
              <a:t>в солнечную погоду панаму</a:t>
            </a:r>
          </a:p>
          <a:p>
            <a:pPr lvl="0">
              <a:buNone/>
            </a:pPr>
            <a:r>
              <a:rPr lang="ru-RU" dirty="0" smtClean="0"/>
              <a:t>4) Загорать </a:t>
            </a:r>
            <a:r>
              <a:rPr lang="ru-RU" dirty="0" smtClean="0"/>
              <a:t>в меру</a:t>
            </a:r>
          </a:p>
          <a:p>
            <a:r>
              <a:rPr lang="ru-RU" b="1" dirty="0" smtClean="0"/>
              <a:t>С3. Какие утверждения верные?</a:t>
            </a:r>
          </a:p>
          <a:p>
            <a:pPr lvl="0">
              <a:buNone/>
            </a:pPr>
            <a:r>
              <a:rPr lang="ru-RU" dirty="0" smtClean="0"/>
              <a:t>1) Москва </a:t>
            </a:r>
            <a:r>
              <a:rPr lang="ru-RU" dirty="0" smtClean="0"/>
              <a:t>– столица России.</a:t>
            </a:r>
          </a:p>
          <a:p>
            <a:pPr lvl="0">
              <a:buNone/>
            </a:pPr>
            <a:r>
              <a:rPr lang="ru-RU" dirty="0" smtClean="0"/>
              <a:t>2) Сахалин </a:t>
            </a:r>
            <a:r>
              <a:rPr lang="ru-RU" dirty="0" smtClean="0"/>
              <a:t>- остров.</a:t>
            </a:r>
          </a:p>
          <a:p>
            <a:pPr lvl="0">
              <a:buNone/>
            </a:pPr>
            <a:r>
              <a:rPr lang="ru-RU" dirty="0" smtClean="0"/>
              <a:t>3) Река </a:t>
            </a:r>
            <a:r>
              <a:rPr lang="ru-RU" dirty="0" err="1" smtClean="0"/>
              <a:t>Поронай</a:t>
            </a:r>
            <a:r>
              <a:rPr lang="ru-RU" dirty="0" smtClean="0"/>
              <a:t> приток реки  Черной.</a:t>
            </a:r>
          </a:p>
          <a:p>
            <a:pPr lvl="0">
              <a:buNone/>
            </a:pPr>
            <a:r>
              <a:rPr lang="ru-RU" dirty="0" smtClean="0"/>
              <a:t>4) В.В</a:t>
            </a:r>
            <a:r>
              <a:rPr lang="ru-RU" dirty="0" smtClean="0"/>
              <a:t>. Путин президент России 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</a:t>
            </a:r>
            <a:r>
              <a:rPr lang="ru-RU" dirty="0" smtClean="0"/>
              <a:t>особенно вам понравилось на уроке?</a:t>
            </a:r>
          </a:p>
          <a:p>
            <a:r>
              <a:rPr lang="ru-RU" dirty="0" smtClean="0"/>
              <a:t>О </a:t>
            </a:r>
            <a:r>
              <a:rPr lang="ru-RU" dirty="0" smtClean="0"/>
              <a:t>чем захотелось узнать побольше?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Тема16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2</TotalTime>
  <Words>93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Тема16</vt:lpstr>
      <vt:lpstr>Окружающий мир 2 класс Тема: Итоговое занятие - тест.</vt:lpstr>
      <vt:lpstr>Слайд 2</vt:lpstr>
      <vt:lpstr>Задание №1 </vt:lpstr>
      <vt:lpstr>Задание №2 </vt:lpstr>
      <vt:lpstr>Слайд 5</vt:lpstr>
      <vt:lpstr>Слайд 6</vt:lpstr>
      <vt:lpstr>Слайд 7</vt:lpstr>
      <vt:lpstr>Задание для контроля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2 класс Тема: Итоговое занятие - тест.</dc:title>
  <dc:creator>света</dc:creator>
  <cp:lastModifiedBy>света</cp:lastModifiedBy>
  <cp:revision>2</cp:revision>
  <dcterms:created xsi:type="dcterms:W3CDTF">2022-06-21T10:33:31Z</dcterms:created>
  <dcterms:modified xsi:type="dcterms:W3CDTF">2022-06-21T10:46:02Z</dcterms:modified>
</cp:coreProperties>
</file>