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C217068-6548-460C-B871-84000925A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9925564-C115-46D1-BC4E-2B7E4CDE8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A4E7993-1163-4FF9-BCD5-AB6517AA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1F8593E-362F-4FE0-9018-A373FA9E7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D1EA770-0EDC-4C29-9390-5453D700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09216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406E4AF-0265-4699-B1E1-FD9C6E066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3194051-D07B-42AF-BD07-E23C3D838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974F7F3-18C2-4C12-ABC2-C124CBF9B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C5395FC-8371-49C9-827C-0CEBE632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5F8FC8F-11DD-4E63-A923-7A3CD0AC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42685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0940448A-5944-4FF1-99B7-A24E4C7B07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605CBA5-C5C6-4891-AFB2-37820F4E1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B94C671-4669-424A-8F38-EC6882E2F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AD31112-1AF5-49B5-B121-93A71E7D7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49F4585-D6A1-4486-B0BC-84F35C38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61621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17DECCF-9C31-47D8-8E2B-DC4740A3D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460BA55-845D-47EB-BF96-6CFD9E6AC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7822CE9-00F9-43A2-97A0-2095D79A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FFD5B78-C685-4123-9413-DEF3D5D2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8181E7F-6CA1-4532-9240-FD960886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42790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B55FAE-6AF6-4F4E-BFAA-7B7634BE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28CA11E-AF8D-48CE-8201-7DD1B03B2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B993576-3D47-4A44-BE0D-B5BB62A75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3E19543-F186-4015-8CF5-461213FCA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25E35C0-CD0D-4B4B-83A2-56AA0D3D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54476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1B35A43-A178-434B-BE58-718D78A0F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2AABF0B-FF1E-41EA-A099-8F9F65C4D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3A6C46B-C737-4518-8293-64D27FFA0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89EEB2A-E108-4722-9FD3-36D7B846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2396DA2-153C-4189-9E17-544CD1E9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15BC4D4-A639-4A8B-ACFF-DA477024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13182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01A0324-8C91-4D19-A679-CCB44642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2BBA89D-CDE0-4557-AC28-C4EDA0A1E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E04DC93-C305-4CB0-919E-E99C2F605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D741BD8-8DC5-4CB4-A8B2-FE207BE26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1548051-FD85-4A60-B917-CBF1E57035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11879F48-A0E6-4C66-A09B-E5F4EFE8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36DC7FD9-BEEA-48BF-81D8-D433D7CB4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1CD08E04-0F5C-42A0-ADA3-A52C1296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44621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CB99C1-5CA6-4862-B4CC-3B0D0EB3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7990077-A291-4BDE-AD69-840B0ABF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986960D8-D2E9-460C-894D-B8CEBC53E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D4E48B82-2A02-4A3D-A92D-80E05B24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75285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0459BD81-5113-4CD9-97C6-506626070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8C80A11C-2848-4973-A066-C03732CF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8DC7141E-9647-4D31-A717-3DD36D21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48552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85FF398-7E60-47A3-90B7-06451586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D902727-ECB0-4B25-A9AB-2C8FE14A9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8D7A9E7-5105-4FFD-B884-F3DC43862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43E14819-A7BD-43B4-BB2F-B1508ED5A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EB2D63C-4F82-40A1-8704-19E73239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1F00FA2-6C47-4C64-A589-90B892B3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2097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BC91578-F219-42F0-97B8-E8F80553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FED3768-7886-49C1-B885-94E3D9BE20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56B5780-3F50-404D-A773-856170819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EE1C260-1B08-42A3-99CB-F9858FBB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BEA686C-97D3-408C-96D0-E86F18E9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FB2B7A7-EAD0-47ED-99DD-FBFECF8E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07807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3F75A6B-17CD-4AD3-9C22-454732F5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F4A9411-A10E-49CB-A682-F2DA36A2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FDAA7C1-7CA5-42BD-833D-D26B1BE93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A706298-246C-467F-9798-9A2B4B57E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B435FFE-C376-47B5-ABBA-4B9B09EA9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6EE3B92E-E4E9-40AF-9900-E126E6C8D6EA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EB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="" xmlns:a16="http://schemas.microsoft.com/office/drawing/2014/main" id="{1DA028C8-1325-4FC8-B28D-8987480C588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173"/>
            </a:avLst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259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2"/>
            <a:ext cx="6858000" cy="425085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b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</a:t>
            </a:r>
            <a:b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Систематизация изученного по теме  «Числа от 1 до 100. Сложение и вычитание»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5877272"/>
            <a:ext cx="6858000" cy="676672"/>
          </a:xfrm>
        </p:spPr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825625"/>
            <a:ext cx="4087366" cy="43513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Систематизация изученного по теме  «Числа от 1 до 100. Сложение и вычитание»</a:t>
            </a:r>
            <a:endParaRPr lang="ru-RU" sz="3600" b="1" dirty="0"/>
          </a:p>
        </p:txBody>
      </p:sp>
      <p:pic>
        <p:nvPicPr>
          <p:cNvPr id="5122" name="Picture 2" descr="https://images.onlinetestpad.com/95/b5/53c602d3420fa9ef86a639b487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916832"/>
            <a:ext cx="3888432" cy="388843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 </a:t>
            </a:r>
            <a:r>
              <a:rPr lang="ru-RU" sz="3600" b="1" dirty="0" smtClean="0"/>
              <a:t>Решите задачу:</a:t>
            </a:r>
          </a:p>
          <a:p>
            <a:r>
              <a:rPr lang="ru-RU" sz="3600" dirty="0" smtClean="0"/>
              <a:t>Из 29 детей нашего класса 14 человек приняли участие в турнире по теннису, 12 – по бадминтону, а остальные – по волейболу. Сколько человек приняло участие в турнире по волейболу?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Решите </a:t>
            </a:r>
            <a:r>
              <a:rPr lang="ru-RU" dirty="0" smtClean="0"/>
              <a:t>уравнения:</a:t>
            </a:r>
          </a:p>
          <a:p>
            <a:r>
              <a:rPr lang="ru-RU" dirty="0" smtClean="0"/>
              <a:t>22 + </a:t>
            </a:r>
            <a:r>
              <a:rPr lang="ru-RU" dirty="0" err="1" smtClean="0"/>
              <a:t>х</a:t>
            </a:r>
            <a:r>
              <a:rPr lang="ru-RU" dirty="0" smtClean="0"/>
              <a:t> = 32                     </a:t>
            </a:r>
            <a:r>
              <a:rPr lang="ru-RU" dirty="0" err="1" smtClean="0"/>
              <a:t>х</a:t>
            </a:r>
            <a:r>
              <a:rPr lang="ru-RU" dirty="0" smtClean="0"/>
              <a:t> + 7 = 29                 </a:t>
            </a:r>
            <a:endParaRPr lang="ru-RU" dirty="0" smtClean="0"/>
          </a:p>
          <a:p>
            <a:r>
              <a:rPr lang="ru-RU" dirty="0" err="1" smtClean="0"/>
              <a:t>х</a:t>
            </a:r>
            <a:r>
              <a:rPr lang="ru-RU" dirty="0" smtClean="0"/>
              <a:t> </a:t>
            </a:r>
            <a:r>
              <a:rPr lang="ru-RU" dirty="0" smtClean="0"/>
              <a:t>– 50 = 0         </a:t>
            </a:r>
            <a:r>
              <a:rPr lang="ru-RU" dirty="0" smtClean="0"/>
              <a:t>               </a:t>
            </a:r>
            <a:r>
              <a:rPr lang="ru-RU" dirty="0" smtClean="0"/>
              <a:t>99 – </a:t>
            </a:r>
            <a:r>
              <a:rPr lang="ru-RU" dirty="0" err="1" smtClean="0"/>
              <a:t>х</a:t>
            </a:r>
            <a:r>
              <a:rPr lang="ru-RU" dirty="0" smtClean="0"/>
              <a:t> = 74</a:t>
            </a:r>
          </a:p>
          <a:p>
            <a:endParaRPr lang="ru-RU" dirty="0"/>
          </a:p>
        </p:txBody>
      </p:sp>
      <p:sp>
        <p:nvSpPr>
          <p:cNvPr id="3074" name="AutoShape 2" descr="https://coolsen.ru/wp-content/uploads/2021/11/19-20211129_18125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https://mypresentation.ru/documents_2/2165cbcf5e944a1daefe1e558db0f678/img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7796" y="3356992"/>
            <a:ext cx="4115611" cy="30867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для контроля:                          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Продолжите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r>
              <a:rPr lang="ru-RU" dirty="0" smtClean="0"/>
              <a:t>Сегодня я повторил (</a:t>
            </a:r>
            <a:r>
              <a:rPr lang="ru-RU" dirty="0" err="1" smtClean="0"/>
              <a:t>ла</a:t>
            </a:r>
            <a:r>
              <a:rPr lang="ru-RU" dirty="0" smtClean="0"/>
              <a:t>)….</a:t>
            </a:r>
          </a:p>
          <a:p>
            <a:endParaRPr lang="ru-RU" dirty="0"/>
          </a:p>
        </p:txBody>
      </p:sp>
      <p:pic>
        <p:nvPicPr>
          <p:cNvPr id="2050" name="Picture 2" descr="https://w7.pngwing.com/pngs/259/205/png-transparent-person-hope-cartoon-smiley-cartoon-scientis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068960"/>
            <a:ext cx="4716313" cy="3075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i?id=a7776b9e0a564a06c82e699a6735b601-655810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9060" y="1988840"/>
            <a:ext cx="3924321" cy="39120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5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8</TotalTime>
  <Words>69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Тема5</vt:lpstr>
      <vt:lpstr>Математика 2 класс Тема: Систематизация изученного по теме  «Числа от 1 до 100. Сложение и вычитание»</vt:lpstr>
      <vt:lpstr>Цель:</vt:lpstr>
      <vt:lpstr>Задание №1</vt:lpstr>
      <vt:lpstr>Задание №2</vt:lpstr>
      <vt:lpstr>Задание для контроля:                        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Систематизация изученного по теме  «Числа от 1 до 100. Сложение и вычитание»</dc:title>
  <dc:creator>света</dc:creator>
  <cp:lastModifiedBy>света</cp:lastModifiedBy>
  <cp:revision>2</cp:revision>
  <dcterms:created xsi:type="dcterms:W3CDTF">2022-06-14T09:23:36Z</dcterms:created>
  <dcterms:modified xsi:type="dcterms:W3CDTF">2022-06-14T09:42:37Z</dcterms:modified>
</cp:coreProperties>
</file>