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9248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изученного по теме  «Числа от 1 до 100. Сложение и вычитание»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445224"/>
            <a:ext cx="6400800" cy="841648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/>
          <a:lstStyle/>
          <a:p>
            <a:pPr algn="ctr"/>
            <a:r>
              <a:rPr lang="ru-RU" sz="3600" b="1" dirty="0" smtClean="0"/>
              <a:t>Закрепление изученного по теме  «Числа от 1 до 100. Сложение и вычитание»</a:t>
            </a:r>
            <a:endParaRPr lang="ru-RU" sz="3600" b="1" dirty="0"/>
          </a:p>
        </p:txBody>
      </p:sp>
      <p:pic>
        <p:nvPicPr>
          <p:cNvPr id="5122" name="Picture 2" descr="https://catherineasquithgallery.com/uploads/posts/2021-02/1613637938_85-p-fon-dlya-prezentatsii-den-studenta-9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3713903" cy="225447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r>
              <a:rPr lang="ru-RU" sz="3600" dirty="0" smtClean="0"/>
              <a:t> </a:t>
            </a:r>
            <a:r>
              <a:rPr lang="ru-RU" sz="3600" b="1" dirty="0" smtClean="0"/>
              <a:t>Решите задачу:</a:t>
            </a:r>
            <a:endParaRPr lang="ru-RU" sz="3600" dirty="0" smtClean="0"/>
          </a:p>
          <a:p>
            <a:r>
              <a:rPr lang="ru-RU" sz="3600" dirty="0" smtClean="0"/>
              <a:t>Духовой оркестр в парке сыграл 16 мелодий: </a:t>
            </a:r>
            <a:r>
              <a:rPr lang="ru-RU" sz="3600" dirty="0" smtClean="0"/>
              <a:t>5 маршей</a:t>
            </a:r>
            <a:r>
              <a:rPr lang="ru-RU" sz="3600" dirty="0" smtClean="0"/>
              <a:t>, 6 вальсов, а остальные –польки. Сколько полек сыграл духовой оркестр?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sz="3600" b="1" dirty="0" smtClean="0"/>
              <a:t>Решите </a:t>
            </a:r>
            <a:r>
              <a:rPr lang="ru-RU" sz="3600" b="1" dirty="0" smtClean="0"/>
              <a:t>задачу:</a:t>
            </a:r>
            <a:endParaRPr lang="ru-RU" sz="3600" dirty="0" smtClean="0"/>
          </a:p>
          <a:p>
            <a:r>
              <a:rPr lang="ru-RU" sz="3600" dirty="0" smtClean="0"/>
              <a:t>На пляже было 20 детей. В волейбол играли 9 мальчиков, 7 девочек </a:t>
            </a:r>
            <a:r>
              <a:rPr lang="ru-RU" sz="3600" dirty="0" smtClean="0"/>
              <a:t>собирали ракушки</a:t>
            </a:r>
            <a:r>
              <a:rPr lang="ru-RU" sz="3600" dirty="0" smtClean="0"/>
              <a:t>, а остальные ребята строили песочную крепость. Сколько </a:t>
            </a:r>
            <a:r>
              <a:rPr lang="ru-RU" sz="3600" dirty="0" smtClean="0"/>
              <a:t>детей строили </a:t>
            </a:r>
            <a:r>
              <a:rPr lang="ru-RU" sz="3600" dirty="0" smtClean="0"/>
              <a:t>песочную крепость?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sz="3600" b="1" dirty="0" smtClean="0"/>
              <a:t>Продолжите </a:t>
            </a:r>
            <a:r>
              <a:rPr lang="ru-RU" sz="3600" b="1" dirty="0" smtClean="0"/>
              <a:t>предложение:</a:t>
            </a:r>
            <a:endParaRPr lang="ru-RU" sz="3600" dirty="0" smtClean="0"/>
          </a:p>
          <a:p>
            <a:r>
              <a:rPr lang="ru-RU" sz="3600" dirty="0" smtClean="0"/>
              <a:t>Сегодня я повторил (</a:t>
            </a:r>
            <a:r>
              <a:rPr lang="ru-RU" sz="3600" dirty="0" err="1" smtClean="0"/>
              <a:t>ла</a:t>
            </a:r>
            <a:r>
              <a:rPr lang="ru-RU" sz="3600" dirty="0" smtClean="0"/>
              <a:t>)….</a:t>
            </a:r>
          </a:p>
          <a:p>
            <a:endParaRPr lang="ru-RU" dirty="0"/>
          </a:p>
        </p:txBody>
      </p:sp>
      <p:pic>
        <p:nvPicPr>
          <p:cNvPr id="4" name="Picture 2" descr="https://catherineasquithgallery.com/uploads/posts/2021-02/1613637938_85-p-fon-dlya-prezentatsii-den-studenta-9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4322" y="3573016"/>
            <a:ext cx="4425637" cy="268652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wiki.soiro.ru/images/558601e891f61.jpg"/>
          <p:cNvPicPr>
            <a:picLocks noChangeAspect="1" noChangeArrowheads="1"/>
          </p:cNvPicPr>
          <p:nvPr/>
        </p:nvPicPr>
        <p:blipFill>
          <a:blip r:embed="rId2" cstate="print"/>
          <a:srcRect b="24130"/>
          <a:stretch>
            <a:fillRect/>
          </a:stretch>
        </p:blipFill>
        <p:spPr bwMode="auto">
          <a:xfrm>
            <a:off x="2483768" y="1537669"/>
            <a:ext cx="5400600" cy="4127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79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Математика 2 класс тема: Закрепление изученного по теме  «Числа от 1 до 100. Сложение и вычитание»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Закрепление изученного по теме  «Числа от 1 до 100. Сложение и вычитание»</dc:title>
  <dc:creator>света</dc:creator>
  <cp:lastModifiedBy>света</cp:lastModifiedBy>
  <cp:revision>1</cp:revision>
  <dcterms:created xsi:type="dcterms:W3CDTF">2022-06-17T10:48:14Z</dcterms:created>
  <dcterms:modified xsi:type="dcterms:W3CDTF">2022-06-17T10:53:26Z</dcterms:modified>
</cp:coreProperties>
</file>