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ZaKAH3xcxQ&amp;feature=emb_logo" TargetMode="External"/><Relationship Id="rId2" Type="http://schemas.openxmlformats.org/officeDocument/2006/relationships/hyperlink" Target="https://www.youtube.com/watch?v=a5aG-3bnhww&amp;t=6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Повторение изученного по теме  «Числа от 1 до 100.  Нумерация»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Повторение изученного по теме  «Числа от 1 до 100.  Нумерация»</a:t>
            </a:r>
            <a:endParaRPr lang="ru-RU" dirty="0"/>
          </a:p>
        </p:txBody>
      </p:sp>
      <p:pic>
        <p:nvPicPr>
          <p:cNvPr id="6146" name="Picture 2" descr="https://studfile.net/html/2706/53/html_mWQslyiLdN.NasI/htmlconvd-93Osjw_html_88d3a6d156a76e5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08920"/>
            <a:ext cx="5140317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Повторите ранее пройденный материал Сложение двузначных чисел в столбик. Как складывать </a:t>
            </a:r>
            <a:r>
              <a:rPr lang="ru-RU" dirty="0" err="1" smtClean="0"/>
              <a:t>столбиком?,перейдя</a:t>
            </a:r>
            <a:r>
              <a:rPr lang="ru-RU" dirty="0" smtClean="0"/>
              <a:t> по ссылке </a:t>
            </a:r>
            <a:r>
              <a:rPr lang="ru-RU" b="1" u="sng" dirty="0" smtClean="0">
                <a:hlinkClick r:id="rId2"/>
              </a:rPr>
              <a:t>https://www.youtube.com/watch?v=a5aG-3bnhww&amp;t=6s</a:t>
            </a:r>
            <a:endParaRPr lang="ru-RU" b="1" dirty="0" smtClean="0"/>
          </a:p>
          <a:p>
            <a:r>
              <a:rPr lang="ru-RU" dirty="0" smtClean="0"/>
              <a:t>Вычитание двузначных чисел в столбик. Как вычитать столбиком?</a:t>
            </a:r>
            <a:endParaRPr lang="ru-RU" b="1" dirty="0" smtClean="0"/>
          </a:p>
          <a:p>
            <a:r>
              <a:rPr lang="ru-RU" b="1" u="sng" dirty="0" smtClean="0">
                <a:hlinkClick r:id="rId3"/>
              </a:rPr>
              <a:t>https://www.youtube.com/watch?v=uZaKAH3xcxQ&amp;feature=emb_logo</a:t>
            </a:r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Решите </a:t>
            </a:r>
            <a:r>
              <a:rPr lang="ru-RU" b="1" dirty="0" smtClean="0"/>
              <a:t>примеры: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3284984"/>
          <a:ext cx="6096000" cy="183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 </a:t>
                      </a: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 </a:t>
                      </a: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 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5) 46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6) 61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 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+19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 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+55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 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+19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 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+19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 + 9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 </a:t>
                      </a:r>
                      <a:r>
                        <a:rPr lang="ru-RU" sz="28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+33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….</a:t>
                      </a:r>
                      <a:endParaRPr lang="ru-RU" sz="2800" b="1" dirty="0">
                        <a:solidFill>
                          <a:srgbClr val="22222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…..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….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…..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188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68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80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5)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78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- 14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-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 - 27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------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------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...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3)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50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4)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47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6) 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48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 - 2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- 38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-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------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------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...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400" b="1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24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Сегодня я повторил (</a:t>
            </a:r>
            <a:r>
              <a:rPr lang="ru-RU" dirty="0" err="1" smtClean="0"/>
              <a:t>ла</a:t>
            </a:r>
            <a:r>
              <a:rPr lang="ru-RU" dirty="0" smtClean="0"/>
              <a:t>)….</a:t>
            </a:r>
          </a:p>
          <a:p>
            <a:endParaRPr lang="ru-RU" dirty="0"/>
          </a:p>
        </p:txBody>
      </p:sp>
      <p:pic>
        <p:nvPicPr>
          <p:cNvPr id="2050" name="Picture 2" descr="https://papik.pro/uploads/posts/2021-09/1631783130_11-papik-pro-p-prikolnie-risunki-uchenikov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140968"/>
            <a:ext cx="3944922" cy="34781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avatars.mds.yandex.net/i?id=820ce7193b9a0eab64d273f908bbda6b-523291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4543" y="1789370"/>
            <a:ext cx="7037897" cy="447199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Тема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4</TotalTime>
  <Words>110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Тема14</vt:lpstr>
      <vt:lpstr>Математика 2 класс Тема: Повторение изученного по теме  «Числа от 1 до 100.  Нумерация»</vt:lpstr>
      <vt:lpstr>Цель:</vt:lpstr>
      <vt:lpstr>Задание №1</vt:lpstr>
      <vt:lpstr>Задание №2</vt:lpstr>
      <vt:lpstr>Слайд 5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Повторение изученного по теме  «Числа от 1 до 100.  Нумерация»</dc:title>
  <dc:creator>света</dc:creator>
  <cp:lastModifiedBy>света</cp:lastModifiedBy>
  <cp:revision>2</cp:revision>
  <dcterms:created xsi:type="dcterms:W3CDTF">2022-06-20T10:06:08Z</dcterms:created>
  <dcterms:modified xsi:type="dcterms:W3CDTF">2022-06-20T10:20:36Z</dcterms:modified>
</cp:coreProperties>
</file>