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71799" y="1964267"/>
            <a:ext cx="5398295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71799" y="4385733"/>
            <a:ext cx="5398295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419" y="5870576"/>
            <a:ext cx="1200150" cy="3778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799" y="5870576"/>
            <a:ext cx="3670469" cy="3778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56719" y="5870576"/>
            <a:ext cx="413375" cy="3778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4732865"/>
            <a:ext cx="759857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8701" y="932112"/>
            <a:ext cx="6569870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5299603"/>
            <a:ext cx="7598570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09602"/>
            <a:ext cx="7598570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4343400"/>
            <a:ext cx="7598571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678400" y="274320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66206" y="823337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201" y="609602"/>
            <a:ext cx="71627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23406" y="3352800"/>
            <a:ext cx="7004388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599" y="4343400"/>
            <a:ext cx="7614275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2" y="3308581"/>
            <a:ext cx="7598569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1" y="4777381"/>
            <a:ext cx="759857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678400" y="274320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66206" y="823337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744201" y="609602"/>
            <a:ext cx="71627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14350" y="3886200"/>
            <a:ext cx="7601577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49" y="4775200"/>
            <a:ext cx="7601577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09602"/>
            <a:ext cx="7598570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14351" y="3505200"/>
            <a:ext cx="759857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4343400"/>
            <a:ext cx="7598571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14351" y="609601"/>
            <a:ext cx="7598569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94006" y="609600"/>
            <a:ext cx="1618914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4350" y="609600"/>
            <a:ext cx="5874087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3308581"/>
            <a:ext cx="7598570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49" y="4777381"/>
            <a:ext cx="7598571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1" y="2142067"/>
            <a:ext cx="3746501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66421" y="2142068"/>
            <a:ext cx="3746499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0252" y="2218267"/>
            <a:ext cx="35317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1" y="2870201"/>
            <a:ext cx="3747692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3" y="2226734"/>
            <a:ext cx="354211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67612" y="2870201"/>
            <a:ext cx="3746501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074333"/>
            <a:ext cx="2760664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86151" y="609601"/>
            <a:ext cx="4626770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3445933"/>
            <a:ext cx="2760664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1600200"/>
            <a:ext cx="4623490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52190" y="914400"/>
            <a:ext cx="2460731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2971800"/>
            <a:ext cx="4623490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4351" y="609601"/>
            <a:ext cx="7598569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1" y="2142068"/>
            <a:ext cx="7598569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42245" y="5870576"/>
            <a:ext cx="120015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1" y="5870576"/>
            <a:ext cx="5870744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99546" y="5870576"/>
            <a:ext cx="413375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1" y="836712"/>
            <a:ext cx="7758534" cy="354901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Математика</a:t>
            </a:r>
            <a:br>
              <a:rPr lang="ru-RU" b="1" dirty="0" smtClean="0"/>
            </a:br>
            <a:r>
              <a:rPr lang="ru-RU" b="1" dirty="0" smtClean="0"/>
              <a:t>2 класс</a:t>
            </a:r>
            <a:br>
              <a:rPr lang="ru-RU" b="1" dirty="0" smtClean="0"/>
            </a:br>
            <a:r>
              <a:rPr lang="ru-RU" b="1" dirty="0" smtClean="0"/>
              <a:t>Тема: </a:t>
            </a:r>
            <a:r>
              <a:rPr lang="ru-RU" b="1" dirty="0" smtClean="0"/>
              <a:t>Обобщение</a:t>
            </a:r>
            <a:r>
              <a:rPr lang="ru-RU" b="1" dirty="0" smtClean="0"/>
              <a:t> </a:t>
            </a:r>
            <a:r>
              <a:rPr lang="ru-RU" b="1" dirty="0" smtClean="0"/>
              <a:t>изученного по теме  «Числа от 1 до 100.  Нумерация»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71799" y="5229200"/>
            <a:ext cx="5398295" cy="562000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Учитель: Киселева С.А.</a:t>
            </a:r>
            <a:endParaRPr lang="ru-RU" sz="2400" b="1" dirty="0"/>
          </a:p>
        </p:txBody>
      </p:sp>
      <p:pic>
        <p:nvPicPr>
          <p:cNvPr id="24578" name="Picture 2" descr="https://deti-center.zp.ua/wp-content/uploads/2019/12/1781772_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03" y="3789040"/>
            <a:ext cx="4322573" cy="2880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6016" y="2142068"/>
            <a:ext cx="3888432" cy="3879219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Обобщение</a:t>
            </a:r>
            <a:r>
              <a:rPr lang="ru-RU" sz="3200" b="1" dirty="0" smtClean="0"/>
              <a:t> </a:t>
            </a:r>
            <a:r>
              <a:rPr lang="ru-RU" sz="3200" b="1" dirty="0" smtClean="0"/>
              <a:t>изученного по теме  «Числа от 1 до 100.  Нумерация»</a:t>
            </a:r>
          </a:p>
          <a:p>
            <a:endParaRPr lang="ru-RU" dirty="0"/>
          </a:p>
        </p:txBody>
      </p:sp>
      <p:pic>
        <p:nvPicPr>
          <p:cNvPr id="5122" name="Picture 2" descr="https://yt3.ggpht.com/a/AGF-l78SLRzsGYOvF8YereQyUafFWwZhGArcA1C5Vw=s900-c-k-c0xffffffff-no-rj-m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492896"/>
            <a:ext cx="3943400" cy="3943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4351" y="2142068"/>
            <a:ext cx="8306121" cy="3649133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Какую цифру можно поставить вместо *, чтобы получилось верное неравенство?</a:t>
            </a:r>
          </a:p>
          <a:p>
            <a:endParaRPr lang="ru-RU" sz="2000" dirty="0" smtClean="0"/>
          </a:p>
          <a:p>
            <a:r>
              <a:rPr lang="ru-RU" sz="2400" b="1" i="1" dirty="0" smtClean="0"/>
              <a:t>5* &lt; 51                         68 &lt; 6*                26 &gt; *7                 29 &lt; *0</a:t>
            </a:r>
            <a:r>
              <a:rPr lang="ru-RU" sz="2400" dirty="0" smtClean="0"/>
              <a:t> 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dirty="0" smtClean="0"/>
              <a:t>Решите задачу:</a:t>
            </a:r>
          </a:p>
          <a:p>
            <a:r>
              <a:rPr lang="ru-RU" sz="3600" dirty="0" smtClean="0"/>
              <a:t>На пасеке было 20 ульев. Через год число ульев увеличилось на 7. Сколько ульев стало на пасеке через год?</a:t>
            </a:r>
          </a:p>
          <a:p>
            <a:r>
              <a:rPr lang="ru-RU" b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для контроля:                    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b="1" dirty="0" smtClean="0"/>
              <a:t>Продолжите предложение:</a:t>
            </a:r>
            <a:endParaRPr lang="ru-RU" sz="3200" dirty="0" smtClean="0"/>
          </a:p>
          <a:p>
            <a:r>
              <a:rPr lang="ru-RU" sz="3200" dirty="0" smtClean="0"/>
              <a:t>Сегодня я повторил (</a:t>
            </a:r>
            <a:r>
              <a:rPr lang="ru-RU" sz="3200" dirty="0" err="1" smtClean="0"/>
              <a:t>ла</a:t>
            </a:r>
            <a:r>
              <a:rPr lang="ru-RU" sz="3200" dirty="0" smtClean="0"/>
              <a:t>)….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Спасибо за внимание!</a:t>
            </a:r>
            <a:endParaRPr lang="ru-RU" b="1" dirty="0"/>
          </a:p>
        </p:txBody>
      </p:sp>
      <p:pic>
        <p:nvPicPr>
          <p:cNvPr id="1026" name="Picture 2" descr="https://avatars.mds.yandex.net/i?id=a8552194dcf1540e1c626b2047f428f9-5479412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6290" y="1935720"/>
            <a:ext cx="5331740" cy="46616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12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Тема12</Template>
  <TotalTime>0</TotalTime>
  <Words>73</Words>
  <Application>Microsoft Office PowerPoint</Application>
  <PresentationFormat>Экран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Тема12</vt:lpstr>
      <vt:lpstr>Математика 2 класс Тема: Обобщение изученного по теме  «Числа от 1 до 100.  Нумерация» </vt:lpstr>
      <vt:lpstr>Цель:</vt:lpstr>
      <vt:lpstr>Задание №1</vt:lpstr>
      <vt:lpstr>Задание №2</vt:lpstr>
      <vt:lpstr>Задание для контроля:                         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2 класс Тема: Повторение изученного по теме  «Числа от 1 до 100.  Нумерация» </dc:title>
  <dc:creator>света</dc:creator>
  <cp:lastModifiedBy>света</cp:lastModifiedBy>
  <cp:revision>2</cp:revision>
  <dcterms:created xsi:type="dcterms:W3CDTF">2022-06-21T10:10:41Z</dcterms:created>
  <dcterms:modified xsi:type="dcterms:W3CDTF">2022-06-21T10:19:38Z</dcterms:modified>
</cp:coreProperties>
</file>