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633413" y="798513"/>
            <a:ext cx="7542213" cy="6029325"/>
            <a:chOff x="-384" y="480"/>
            <a:chExt cx="4751" cy="379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4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33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/>
                  <a:ahLst/>
                  <a:cxnLst>
                    <a:cxn ang="0">
                      <a:pos x="502" y="1990"/>
                    </a:cxn>
                    <a:cxn ang="0">
                      <a:pos x="186" y="1474"/>
                    </a:cxn>
                    <a:cxn ang="0">
                      <a:pos x="66" y="1169"/>
                    </a:cxn>
                    <a:cxn ang="0">
                      <a:pos x="12" y="875"/>
                    </a:cxn>
                    <a:cxn ang="0">
                      <a:pos x="18" y="611"/>
                    </a:cxn>
                    <a:cxn ang="0">
                      <a:pos x="84" y="389"/>
                    </a:cxn>
                    <a:cxn ang="0">
                      <a:pos x="209" y="216"/>
                    </a:cxn>
                    <a:cxn ang="0">
                      <a:pos x="508" y="42"/>
                    </a:cxn>
                    <a:cxn ang="0">
                      <a:pos x="891" y="6"/>
                    </a:cxn>
                    <a:cxn ang="0">
                      <a:pos x="1334" y="102"/>
                    </a:cxn>
                    <a:cxn ang="0">
                      <a:pos x="1806" y="324"/>
                    </a:cxn>
                    <a:cxn ang="0">
                      <a:pos x="2272" y="659"/>
                    </a:cxn>
                    <a:cxn ang="0">
                      <a:pos x="2769" y="1187"/>
                    </a:cxn>
                    <a:cxn ang="0">
                      <a:pos x="3085" y="1702"/>
                    </a:cxn>
                    <a:cxn ang="0">
                      <a:pos x="3205" y="2008"/>
                    </a:cxn>
                    <a:cxn ang="0">
                      <a:pos x="3259" y="2302"/>
                    </a:cxn>
                    <a:cxn ang="0">
                      <a:pos x="3253" y="2565"/>
                    </a:cxn>
                    <a:cxn ang="0">
                      <a:pos x="3187" y="2781"/>
                    </a:cxn>
                    <a:cxn ang="0">
                      <a:pos x="3068" y="2961"/>
                    </a:cxn>
                    <a:cxn ang="0">
                      <a:pos x="2918" y="3075"/>
                    </a:cxn>
                    <a:cxn ang="0">
                      <a:pos x="3068" y="2967"/>
                    </a:cxn>
                    <a:cxn ang="0">
                      <a:pos x="3193" y="2787"/>
                    </a:cxn>
                    <a:cxn ang="0">
                      <a:pos x="3259" y="2565"/>
                    </a:cxn>
                    <a:cxn ang="0">
                      <a:pos x="3265" y="2302"/>
                    </a:cxn>
                    <a:cxn ang="0">
                      <a:pos x="3211" y="2008"/>
                    </a:cxn>
                    <a:cxn ang="0">
                      <a:pos x="3091" y="1702"/>
                    </a:cxn>
                    <a:cxn ang="0">
                      <a:pos x="2775" y="1181"/>
                    </a:cxn>
                    <a:cxn ang="0">
                      <a:pos x="2278" y="653"/>
                    </a:cxn>
                    <a:cxn ang="0">
                      <a:pos x="1806" y="318"/>
                    </a:cxn>
                    <a:cxn ang="0">
                      <a:pos x="1334" y="96"/>
                    </a:cxn>
                    <a:cxn ang="0">
                      <a:pos x="891" y="0"/>
                    </a:cxn>
                    <a:cxn ang="0">
                      <a:pos x="502" y="36"/>
                    </a:cxn>
                    <a:cxn ang="0">
                      <a:pos x="204" y="210"/>
                    </a:cxn>
                    <a:cxn ang="0">
                      <a:pos x="78" y="389"/>
                    </a:cxn>
                    <a:cxn ang="0">
                      <a:pos x="12" y="611"/>
                    </a:cxn>
                    <a:cxn ang="0">
                      <a:pos x="6" y="875"/>
                    </a:cxn>
                    <a:cxn ang="0">
                      <a:pos x="60" y="1169"/>
                    </a:cxn>
                    <a:cxn ang="0">
                      <a:pos x="180" y="1474"/>
                    </a:cxn>
                    <a:cxn ang="0">
                      <a:pos x="353" y="1786"/>
                    </a:cxn>
                    <a:cxn ang="0">
                      <a:pos x="849" y="2380"/>
                    </a:cxn>
                    <a:cxn ang="0">
                      <a:pos x="1244" y="2709"/>
                    </a:cxn>
                    <a:cxn ang="0">
                      <a:pos x="1656" y="2961"/>
                    </a:cxn>
                    <a:cxn ang="0">
                      <a:pos x="1937" y="3075"/>
                    </a:cxn>
                    <a:cxn ang="0">
                      <a:pos x="1525" y="2889"/>
                    </a:cxn>
                    <a:cxn ang="0">
                      <a:pos x="1118" y="2607"/>
                    </a:cxn>
                    <a:cxn ang="0">
                      <a:pos x="849" y="2380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5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35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/>
                    <a:ahLst/>
                    <a:cxnLst>
                      <a:cxn ang="0">
                        <a:pos x="3946" y="2860"/>
                      </a:cxn>
                      <a:cxn ang="0">
                        <a:pos x="3910" y="2614"/>
                      </a:cxn>
                      <a:cxn ang="0">
                        <a:pos x="3839" y="2368"/>
                      </a:cxn>
                      <a:cxn ang="0">
                        <a:pos x="3731" y="2110"/>
                      </a:cxn>
                      <a:cxn ang="0">
                        <a:pos x="3593" y="1853"/>
                      </a:cxn>
                      <a:cxn ang="0">
                        <a:pos x="3432" y="1595"/>
                      </a:cxn>
                      <a:cxn ang="0">
                        <a:pos x="3241" y="1343"/>
                      </a:cxn>
                      <a:cxn ang="0">
                        <a:pos x="3025" y="1103"/>
                      </a:cxn>
                      <a:cxn ang="0">
                        <a:pos x="2721" y="815"/>
                      </a:cxn>
                      <a:cxn ang="0">
                        <a:pos x="2332" y="522"/>
                      </a:cxn>
                      <a:cxn ang="0">
                        <a:pos x="1943" y="288"/>
                      </a:cxn>
                      <a:cxn ang="0">
                        <a:pos x="1555" y="126"/>
                      </a:cxn>
                      <a:cxn ang="0">
                        <a:pos x="1184" y="24"/>
                      </a:cxn>
                      <a:cxn ang="0">
                        <a:pos x="837" y="0"/>
                      </a:cxn>
                      <a:cxn ang="0">
                        <a:pos x="526" y="48"/>
                      </a:cxn>
                      <a:cxn ang="0">
                        <a:pos x="263" y="174"/>
                      </a:cxn>
                      <a:cxn ang="0">
                        <a:pos x="114" y="312"/>
                      </a:cxn>
                      <a:cxn ang="0">
                        <a:pos x="0" y="486"/>
                      </a:cxn>
                      <a:cxn ang="0">
                        <a:pos x="72" y="372"/>
                      </a:cxn>
                      <a:cxn ang="0">
                        <a:pos x="269" y="174"/>
                      </a:cxn>
                      <a:cxn ang="0">
                        <a:pos x="526" y="48"/>
                      </a:cxn>
                      <a:cxn ang="0">
                        <a:pos x="837" y="6"/>
                      </a:cxn>
                      <a:cxn ang="0">
                        <a:pos x="1184" y="30"/>
                      </a:cxn>
                      <a:cxn ang="0">
                        <a:pos x="1555" y="132"/>
                      </a:cxn>
                      <a:cxn ang="0">
                        <a:pos x="1943" y="294"/>
                      </a:cxn>
                      <a:cxn ang="0">
                        <a:pos x="2332" y="528"/>
                      </a:cxn>
                      <a:cxn ang="0">
                        <a:pos x="2715" y="821"/>
                      </a:cxn>
                      <a:cxn ang="0">
                        <a:pos x="3127" y="1223"/>
                      </a:cxn>
                      <a:cxn ang="0">
                        <a:pos x="3336" y="1469"/>
                      </a:cxn>
                      <a:cxn ang="0">
                        <a:pos x="3510" y="1727"/>
                      </a:cxn>
                      <a:cxn ang="0">
                        <a:pos x="3665" y="1984"/>
                      </a:cxn>
                      <a:cxn ang="0">
                        <a:pos x="3785" y="2236"/>
                      </a:cxn>
                      <a:cxn ang="0">
                        <a:pos x="3875" y="2494"/>
                      </a:cxn>
                      <a:cxn ang="0">
                        <a:pos x="3934" y="2740"/>
                      </a:cxn>
                      <a:cxn ang="0">
                        <a:pos x="3952" y="2973"/>
                      </a:cxn>
                      <a:cxn ang="0">
                        <a:pos x="3922" y="3255"/>
                      </a:cxn>
                      <a:cxn ang="0">
                        <a:pos x="3833" y="3501"/>
                      </a:cxn>
                      <a:cxn ang="0">
                        <a:pos x="3886" y="3387"/>
                      </a:cxn>
                      <a:cxn ang="0">
                        <a:pos x="3946" y="3123"/>
                      </a:cxn>
                      <a:cxn ang="0">
                        <a:pos x="3952" y="2973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6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/>
                    <a:ahLst/>
                    <a:cxnLst>
                      <a:cxn ang="0">
                        <a:pos x="676" y="2416"/>
                      </a:cxn>
                      <a:cxn ang="0">
                        <a:pos x="419" y="2062"/>
                      </a:cxn>
                      <a:cxn ang="0">
                        <a:pos x="215" y="1703"/>
                      </a:cxn>
                      <a:cxn ang="0">
                        <a:pos x="78" y="1343"/>
                      </a:cxn>
                      <a:cxn ang="0">
                        <a:pos x="12" y="1001"/>
                      </a:cxn>
                      <a:cxn ang="0">
                        <a:pos x="18" y="701"/>
                      </a:cxn>
                      <a:cxn ang="0">
                        <a:pos x="96" y="450"/>
                      </a:cxn>
                      <a:cxn ang="0">
                        <a:pos x="239" y="246"/>
                      </a:cxn>
                      <a:cxn ang="0">
                        <a:pos x="580" y="48"/>
                      </a:cxn>
                      <a:cxn ang="0">
                        <a:pos x="1028" y="6"/>
                      </a:cxn>
                      <a:cxn ang="0">
                        <a:pos x="1543" y="120"/>
                      </a:cxn>
                      <a:cxn ang="0">
                        <a:pos x="2087" y="378"/>
                      </a:cxn>
                      <a:cxn ang="0">
                        <a:pos x="2631" y="773"/>
                      </a:cxn>
                      <a:cxn ang="0">
                        <a:pos x="3115" y="1265"/>
                      </a:cxn>
                      <a:cxn ang="0">
                        <a:pos x="3378" y="1625"/>
                      </a:cxn>
                      <a:cxn ang="0">
                        <a:pos x="3582" y="1984"/>
                      </a:cxn>
                      <a:cxn ang="0">
                        <a:pos x="3719" y="2344"/>
                      </a:cxn>
                      <a:cxn ang="0">
                        <a:pos x="3785" y="2686"/>
                      </a:cxn>
                      <a:cxn ang="0">
                        <a:pos x="3749" y="3105"/>
                      </a:cxn>
                      <a:cxn ang="0">
                        <a:pos x="3629" y="3363"/>
                      </a:cxn>
                      <a:cxn ang="0">
                        <a:pos x="3779" y="2967"/>
                      </a:cxn>
                      <a:cxn ang="0">
                        <a:pos x="3791" y="2794"/>
                      </a:cxn>
                      <a:cxn ang="0">
                        <a:pos x="3749" y="2458"/>
                      </a:cxn>
                      <a:cxn ang="0">
                        <a:pos x="3635" y="2104"/>
                      </a:cxn>
                      <a:cxn ang="0">
                        <a:pos x="3456" y="1739"/>
                      </a:cxn>
                      <a:cxn ang="0">
                        <a:pos x="3211" y="1385"/>
                      </a:cxn>
                      <a:cxn ang="0">
                        <a:pos x="2804" y="929"/>
                      </a:cxn>
                      <a:cxn ang="0">
                        <a:pos x="2272" y="492"/>
                      </a:cxn>
                      <a:cxn ang="0">
                        <a:pos x="1722" y="192"/>
                      </a:cxn>
                      <a:cxn ang="0">
                        <a:pos x="1190" y="24"/>
                      </a:cxn>
                      <a:cxn ang="0">
                        <a:pos x="717" y="12"/>
                      </a:cxn>
                      <a:cxn ang="0">
                        <a:pos x="335" y="162"/>
                      </a:cxn>
                      <a:cxn ang="0">
                        <a:pos x="132" y="378"/>
                      </a:cxn>
                      <a:cxn ang="0">
                        <a:pos x="36" y="612"/>
                      </a:cxn>
                      <a:cxn ang="0">
                        <a:pos x="0" y="893"/>
                      </a:cxn>
                      <a:cxn ang="0">
                        <a:pos x="42" y="1229"/>
                      </a:cxn>
                      <a:cxn ang="0">
                        <a:pos x="161" y="1583"/>
                      </a:cxn>
                      <a:cxn ang="0">
                        <a:pos x="341" y="1942"/>
                      </a:cxn>
                      <a:cxn ang="0">
                        <a:pos x="580" y="2302"/>
                      </a:cxn>
                      <a:cxn ang="0">
                        <a:pos x="987" y="2758"/>
                      </a:cxn>
                      <a:cxn ang="0">
                        <a:pos x="1596" y="3237"/>
                      </a:cxn>
                      <a:cxn ang="0">
                        <a:pos x="1596" y="3237"/>
                      </a:cxn>
                      <a:cxn ang="0">
                        <a:pos x="993" y="2758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7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/>
                    <a:ahLst/>
                    <a:cxnLst>
                      <a:cxn ang="0">
                        <a:pos x="538" y="2146"/>
                      </a:cxn>
                      <a:cxn ang="0">
                        <a:pos x="317" y="1816"/>
                      </a:cxn>
                      <a:cxn ang="0">
                        <a:pos x="149" y="1481"/>
                      </a:cxn>
                      <a:cxn ang="0">
                        <a:pos x="41" y="1151"/>
                      </a:cxn>
                      <a:cxn ang="0">
                        <a:pos x="0" y="839"/>
                      </a:cxn>
                      <a:cxn ang="0">
                        <a:pos x="30" y="575"/>
                      </a:cxn>
                      <a:cxn ang="0">
                        <a:pos x="125" y="354"/>
                      </a:cxn>
                      <a:cxn ang="0">
                        <a:pos x="317" y="150"/>
                      </a:cxn>
                      <a:cxn ang="0">
                        <a:pos x="669" y="12"/>
                      </a:cxn>
                      <a:cxn ang="0">
                        <a:pos x="1112" y="24"/>
                      </a:cxn>
                      <a:cxn ang="0">
                        <a:pos x="1608" y="174"/>
                      </a:cxn>
                      <a:cxn ang="0">
                        <a:pos x="2116" y="456"/>
                      </a:cxn>
                      <a:cxn ang="0">
                        <a:pos x="2613" y="857"/>
                      </a:cxn>
                      <a:cxn ang="0">
                        <a:pos x="3073" y="1391"/>
                      </a:cxn>
                      <a:cxn ang="0">
                        <a:pos x="3276" y="1726"/>
                      </a:cxn>
                      <a:cxn ang="0">
                        <a:pos x="3426" y="2062"/>
                      </a:cxn>
                      <a:cxn ang="0">
                        <a:pos x="3509" y="2386"/>
                      </a:cxn>
                      <a:cxn ang="0">
                        <a:pos x="3521" y="2680"/>
                      </a:cxn>
                      <a:cxn ang="0">
                        <a:pos x="3474" y="2931"/>
                      </a:cxn>
                      <a:cxn ang="0">
                        <a:pos x="3360" y="3141"/>
                      </a:cxn>
                      <a:cxn ang="0">
                        <a:pos x="3282" y="3225"/>
                      </a:cxn>
                      <a:cxn ang="0">
                        <a:pos x="3312" y="3201"/>
                      </a:cxn>
                      <a:cxn ang="0">
                        <a:pos x="3444" y="3009"/>
                      </a:cxn>
                      <a:cxn ang="0">
                        <a:pos x="3515" y="2769"/>
                      </a:cxn>
                      <a:cxn ang="0">
                        <a:pos x="3521" y="2488"/>
                      </a:cxn>
                      <a:cxn ang="0">
                        <a:pos x="3462" y="2170"/>
                      </a:cxn>
                      <a:cxn ang="0">
                        <a:pos x="3336" y="1834"/>
                      </a:cxn>
                      <a:cxn ang="0">
                        <a:pos x="3145" y="1499"/>
                      </a:cxn>
                      <a:cxn ang="0">
                        <a:pos x="2816" y="1061"/>
                      </a:cxn>
                      <a:cxn ang="0">
                        <a:pos x="2284" y="575"/>
                      </a:cxn>
                      <a:cxn ang="0">
                        <a:pos x="1775" y="252"/>
                      </a:cxn>
                      <a:cxn ang="0">
                        <a:pos x="1273" y="60"/>
                      </a:cxn>
                      <a:cxn ang="0">
                        <a:pos x="807" y="0"/>
                      </a:cxn>
                      <a:cxn ang="0">
                        <a:pos x="418" y="84"/>
                      </a:cxn>
                      <a:cxn ang="0">
                        <a:pos x="167" y="288"/>
                      </a:cxn>
                      <a:cxn ang="0">
                        <a:pos x="53" y="498"/>
                      </a:cxn>
                      <a:cxn ang="0">
                        <a:pos x="0" y="749"/>
                      </a:cxn>
                      <a:cxn ang="0">
                        <a:pos x="18" y="1043"/>
                      </a:cxn>
                      <a:cxn ang="0">
                        <a:pos x="101" y="1373"/>
                      </a:cxn>
                      <a:cxn ang="0">
                        <a:pos x="251" y="1708"/>
                      </a:cxn>
                      <a:cxn ang="0">
                        <a:pos x="454" y="2038"/>
                      </a:cxn>
                      <a:cxn ang="0">
                        <a:pos x="914" y="2572"/>
                      </a:cxn>
                      <a:cxn ang="0">
                        <a:pos x="1255" y="2865"/>
                      </a:cxn>
                      <a:cxn ang="0">
                        <a:pos x="1608" y="3099"/>
                      </a:cxn>
                      <a:cxn ang="0">
                        <a:pos x="1853" y="3225"/>
                      </a:cxn>
                      <a:cxn ang="0">
                        <a:pos x="1494" y="3027"/>
                      </a:cxn>
                      <a:cxn ang="0">
                        <a:pos x="1142" y="2769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6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39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/>
                      <a:ahLst/>
                      <a:cxnLst>
                        <a:cxn ang="0">
                          <a:pos x="4245" y="3237"/>
                        </a:cxn>
                        <a:cxn ang="0">
                          <a:pos x="4203" y="2961"/>
                        </a:cxn>
                        <a:cxn ang="0">
                          <a:pos x="4120" y="2679"/>
                        </a:cxn>
                        <a:cxn ang="0">
                          <a:pos x="4000" y="2391"/>
                        </a:cxn>
                        <a:cxn ang="0">
                          <a:pos x="3845" y="2098"/>
                        </a:cxn>
                        <a:cxn ang="0">
                          <a:pos x="3659" y="1810"/>
                        </a:cxn>
                        <a:cxn ang="0">
                          <a:pos x="3438" y="1528"/>
                        </a:cxn>
                        <a:cxn ang="0">
                          <a:pos x="3193" y="1252"/>
                        </a:cxn>
                        <a:cxn ang="0">
                          <a:pos x="2858" y="935"/>
                        </a:cxn>
                        <a:cxn ang="0">
                          <a:pos x="2434" y="605"/>
                        </a:cxn>
                        <a:cxn ang="0">
                          <a:pos x="1991" y="341"/>
                        </a:cxn>
                        <a:cxn ang="0">
                          <a:pos x="1549" y="143"/>
                        </a:cxn>
                        <a:cxn ang="0">
                          <a:pos x="1124" y="35"/>
                        </a:cxn>
                        <a:cxn ang="0">
                          <a:pos x="741" y="0"/>
                        </a:cxn>
                        <a:cxn ang="0">
                          <a:pos x="401" y="47"/>
                        </a:cxn>
                        <a:cxn ang="0">
                          <a:pos x="120" y="173"/>
                        </a:cxn>
                        <a:cxn ang="0">
                          <a:pos x="0" y="269"/>
                        </a:cxn>
                        <a:cxn ang="0">
                          <a:pos x="263" y="101"/>
                        </a:cxn>
                        <a:cxn ang="0">
                          <a:pos x="586" y="18"/>
                        </a:cxn>
                        <a:cxn ang="0">
                          <a:pos x="957" y="18"/>
                        </a:cxn>
                        <a:cxn ang="0">
                          <a:pos x="1357" y="95"/>
                        </a:cxn>
                        <a:cxn ang="0">
                          <a:pos x="1782" y="245"/>
                        </a:cxn>
                        <a:cxn ang="0">
                          <a:pos x="2212" y="467"/>
                        </a:cxn>
                        <a:cxn ang="0">
                          <a:pos x="2643" y="761"/>
                        </a:cxn>
                        <a:cxn ang="0">
                          <a:pos x="3061" y="1120"/>
                        </a:cxn>
                        <a:cxn ang="0">
                          <a:pos x="3318" y="1390"/>
                        </a:cxn>
                        <a:cxn ang="0">
                          <a:pos x="3552" y="1666"/>
                        </a:cxn>
                        <a:cxn ang="0">
                          <a:pos x="3755" y="1954"/>
                        </a:cxn>
                        <a:cxn ang="0">
                          <a:pos x="3922" y="2247"/>
                        </a:cxn>
                        <a:cxn ang="0">
                          <a:pos x="4060" y="2535"/>
                        </a:cxn>
                        <a:cxn ang="0">
                          <a:pos x="4162" y="2823"/>
                        </a:cxn>
                        <a:cxn ang="0">
                          <a:pos x="4221" y="3105"/>
                        </a:cxn>
                        <a:cxn ang="0">
                          <a:pos x="4245" y="3368"/>
                        </a:cxn>
                        <a:cxn ang="0">
                          <a:pos x="4233" y="3590"/>
                        </a:cxn>
                        <a:cxn ang="0">
                          <a:pos x="4185" y="3794"/>
                        </a:cxn>
                        <a:cxn ang="0">
                          <a:pos x="4215" y="3692"/>
                        </a:cxn>
                        <a:cxn ang="0">
                          <a:pos x="4245" y="3482"/>
                        </a:cxn>
                        <a:cxn ang="0">
                          <a:pos x="4251" y="3368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grpSp>
                  <p:nvGrpSpPr>
                    <p:cNvPr id="13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41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61" y="186"/>
                          </a:cxn>
                          <a:cxn ang="0">
                            <a:pos x="442" y="54"/>
                          </a:cxn>
                          <a:cxn ang="0">
                            <a:pos x="771" y="6"/>
                          </a:cxn>
                          <a:cxn ang="0">
                            <a:pos x="1136" y="36"/>
                          </a:cxn>
                          <a:cxn ang="0">
                            <a:pos x="1537" y="144"/>
                          </a:cxn>
                          <a:cxn ang="0">
                            <a:pos x="1949" y="324"/>
                          </a:cxn>
                          <a:cxn ang="0">
                            <a:pos x="2368" y="570"/>
                          </a:cxn>
                          <a:cxn ang="0">
                            <a:pos x="2780" y="888"/>
                          </a:cxn>
                          <a:cxn ang="0">
                            <a:pos x="3103" y="1193"/>
                          </a:cxn>
                          <a:cxn ang="0">
                            <a:pos x="3336" y="1451"/>
                          </a:cxn>
                          <a:cxn ang="0">
                            <a:pos x="3540" y="1721"/>
                          </a:cxn>
                          <a:cxn ang="0">
                            <a:pos x="3719" y="1997"/>
                          </a:cxn>
                          <a:cxn ang="0">
                            <a:pos x="3863" y="2272"/>
                          </a:cxn>
                          <a:cxn ang="0">
                            <a:pos x="3976" y="2548"/>
                          </a:cxn>
                          <a:cxn ang="0">
                            <a:pos x="4060" y="2818"/>
                          </a:cxn>
                          <a:cxn ang="0">
                            <a:pos x="4102" y="3070"/>
                          </a:cxn>
                          <a:cxn ang="0">
                            <a:pos x="4102" y="3321"/>
                          </a:cxn>
                          <a:cxn ang="0">
                            <a:pos x="4060" y="3549"/>
                          </a:cxn>
                          <a:cxn ang="0">
                            <a:pos x="4030" y="3657"/>
                          </a:cxn>
                          <a:cxn ang="0">
                            <a:pos x="4090" y="3447"/>
                          </a:cxn>
                          <a:cxn ang="0">
                            <a:pos x="4108" y="3213"/>
                          </a:cxn>
                          <a:cxn ang="0">
                            <a:pos x="4102" y="3070"/>
                          </a:cxn>
                          <a:cxn ang="0">
                            <a:pos x="4060" y="2812"/>
                          </a:cxn>
                          <a:cxn ang="0">
                            <a:pos x="3982" y="2548"/>
                          </a:cxn>
                          <a:cxn ang="0">
                            <a:pos x="3869" y="2272"/>
                          </a:cxn>
                          <a:cxn ang="0">
                            <a:pos x="3725" y="1997"/>
                          </a:cxn>
                          <a:cxn ang="0">
                            <a:pos x="3546" y="1721"/>
                          </a:cxn>
                          <a:cxn ang="0">
                            <a:pos x="3342" y="1451"/>
                          </a:cxn>
                          <a:cxn ang="0">
                            <a:pos x="3109" y="1187"/>
                          </a:cxn>
                          <a:cxn ang="0">
                            <a:pos x="2792" y="888"/>
                          </a:cxn>
                          <a:cxn ang="0">
                            <a:pos x="2386" y="576"/>
                          </a:cxn>
                          <a:cxn ang="0">
                            <a:pos x="1967" y="330"/>
                          </a:cxn>
                          <a:cxn ang="0">
                            <a:pos x="1543" y="144"/>
                          </a:cxn>
                          <a:cxn ang="0">
                            <a:pos x="1130" y="30"/>
                          </a:cxn>
                          <a:cxn ang="0">
                            <a:pos x="753" y="0"/>
                          </a:cxn>
                          <a:cxn ang="0">
                            <a:pos x="431" y="54"/>
                          </a:cxn>
                          <a:cxn ang="0">
                            <a:pos x="161" y="186"/>
                          </a:cxn>
                          <a:cxn ang="0">
                            <a:pos x="24" y="306"/>
                          </a:cxn>
                          <a:cxn ang="0">
                            <a:pos x="0" y="336"/>
                          </a:cxn>
                          <a:cxn ang="0">
                            <a:pos x="48" y="282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>
                          <a:defRPr/>
                        </a:pPr>
                        <a:endParaRPr lang="ru-RU"/>
                      </a:p>
                    </p:txBody>
                  </p:sp>
                  <p:grpSp>
                    <p:nvGrpSpPr>
                      <p:cNvPr id="19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43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4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5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6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7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8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9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0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1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2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3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4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5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6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7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8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9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0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1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2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3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4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5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6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7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8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9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0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1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2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3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4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5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6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7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8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909" y="1264"/>
                            </a:cxn>
                            <a:cxn ang="0">
                              <a:pos x="1058" y="1402"/>
                            </a:cxn>
                            <a:cxn ang="0">
                              <a:pos x="1214" y="1528"/>
                            </a:cxn>
                            <a:cxn ang="0">
                              <a:pos x="1369" y="1654"/>
                            </a:cxn>
                            <a:cxn ang="0">
                              <a:pos x="1531" y="1768"/>
                            </a:cxn>
                            <a:cxn ang="0">
                              <a:pos x="1537" y="1768"/>
                            </a:cxn>
                            <a:cxn ang="0">
                              <a:pos x="1375" y="1654"/>
                            </a:cxn>
                            <a:cxn ang="0">
                              <a:pos x="1220" y="1534"/>
                            </a:cxn>
                            <a:cxn ang="0">
                              <a:pos x="1064" y="1402"/>
                            </a:cxn>
                            <a:cxn ang="0">
                              <a:pos x="915" y="1258"/>
                            </a:cxn>
                            <a:cxn ang="0">
                              <a:pos x="765" y="1115"/>
                            </a:cxn>
                            <a:cxn ang="0">
                              <a:pos x="628" y="959"/>
                            </a:cxn>
                            <a:cxn ang="0">
                              <a:pos x="496" y="803"/>
                            </a:cxn>
                            <a:cxn ang="0">
                              <a:pos x="377" y="647"/>
                            </a:cxn>
                            <a:cxn ang="0">
                              <a:pos x="269" y="485"/>
                            </a:cxn>
                            <a:cxn ang="0">
                              <a:pos x="167" y="323"/>
                            </a:cxn>
                            <a:cxn ang="0">
                              <a:pos x="78" y="161"/>
                            </a:cxn>
                            <a:cxn ang="0">
                              <a:pos x="0" y="0"/>
                            </a:cxn>
                            <a:cxn ang="0">
                              <a:pos x="0" y="12"/>
                            </a:cxn>
                            <a:cxn ang="0">
                              <a:pos x="78" y="173"/>
                            </a:cxn>
                            <a:cxn ang="0">
                              <a:pos x="167" y="335"/>
                            </a:cxn>
                            <a:cxn ang="0">
                              <a:pos x="269" y="491"/>
                            </a:cxn>
                            <a:cxn ang="0">
                              <a:pos x="377" y="653"/>
                            </a:cxn>
                            <a:cxn ang="0">
                              <a:pos x="496" y="809"/>
                            </a:cxn>
                            <a:cxn ang="0">
                              <a:pos x="628" y="965"/>
                            </a:cxn>
                            <a:cxn ang="0">
                              <a:pos x="765" y="1121"/>
                            </a:cxn>
                            <a:cxn ang="0">
                              <a:pos x="909" y="1264"/>
                            </a:cxn>
                            <a:cxn ang="0">
                              <a:pos x="909" y="1264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grpSp>
                      <p:nvGrpSpPr>
                        <p:cNvPr id="20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16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5" y="2871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17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18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19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0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1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2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6" y="1867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3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4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8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5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4" y="1359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6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7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7" y="1004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</p:grpSp>
                    <p:sp>
                      <p:nvSpPr>
                        <p:cNvPr id="80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1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2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3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4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5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6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7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8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9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0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1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4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5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6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7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8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9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0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1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2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3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4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5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6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7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8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9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0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1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2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3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4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5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23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21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2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34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24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/>
                    <a:ahLst/>
                    <a:cxnLst>
                      <a:cxn ang="0">
                        <a:pos x="1006" y="1102"/>
                      </a:cxn>
                      <a:cxn ang="0">
                        <a:pos x="696" y="823"/>
                      </a:cxn>
                      <a:cxn ang="0">
                        <a:pos x="333" y="447"/>
                      </a:cxn>
                      <a:cxn ang="0">
                        <a:pos x="51" y="7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8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</p:grpSp>
        <p:grpSp>
          <p:nvGrpSpPr>
            <p:cNvPr id="38" name="Group 113"/>
            <p:cNvGrpSpPr>
              <a:grpSpLocks/>
            </p:cNvGrpSpPr>
            <p:nvPr userDrawn="1"/>
          </p:nvGrpSpPr>
          <p:grpSpPr bwMode="auto">
            <a:xfrm>
              <a:off x="16" y="1322"/>
              <a:ext cx="3325" cy="2952"/>
              <a:chOff x="16" y="1322"/>
              <a:chExt cx="3325" cy="2952"/>
            </a:xfrm>
          </p:grpSpPr>
          <p:sp>
            <p:nvSpPr>
              <p:cNvPr id="7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/>
                <a:ahLst/>
                <a:cxnLst>
                  <a:cxn ang="0">
                    <a:pos x="873" y="1150"/>
                  </a:cxn>
                  <a:cxn ang="0">
                    <a:pos x="741" y="1019"/>
                  </a:cxn>
                  <a:cxn ang="0">
                    <a:pos x="610" y="875"/>
                  </a:cxn>
                  <a:cxn ang="0">
                    <a:pos x="490" y="737"/>
                  </a:cxn>
                  <a:cxn ang="0">
                    <a:pos x="377" y="593"/>
                  </a:cxn>
                  <a:cxn ang="0">
                    <a:pos x="275" y="443"/>
                  </a:cxn>
                  <a:cxn ang="0">
                    <a:pos x="173" y="299"/>
                  </a:cxn>
                  <a:cxn ang="0">
                    <a:pos x="84" y="149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84" y="155"/>
                  </a:cxn>
                  <a:cxn ang="0">
                    <a:pos x="173" y="305"/>
                  </a:cxn>
                  <a:cxn ang="0">
                    <a:pos x="269" y="449"/>
                  </a:cxn>
                  <a:cxn ang="0">
                    <a:pos x="377" y="593"/>
                  </a:cxn>
                  <a:cxn ang="0">
                    <a:pos x="490" y="737"/>
                  </a:cxn>
                  <a:cxn ang="0">
                    <a:pos x="610" y="881"/>
                  </a:cxn>
                  <a:cxn ang="0">
                    <a:pos x="735" y="1019"/>
                  </a:cxn>
                  <a:cxn ang="0">
                    <a:pos x="873" y="1150"/>
                  </a:cxn>
                  <a:cxn ang="0">
                    <a:pos x="1010" y="1276"/>
                  </a:cxn>
                  <a:cxn ang="0">
                    <a:pos x="1148" y="1396"/>
                  </a:cxn>
                  <a:cxn ang="0">
                    <a:pos x="1286" y="1510"/>
                  </a:cxn>
                  <a:cxn ang="0">
                    <a:pos x="1429" y="1618"/>
                  </a:cxn>
                  <a:cxn ang="0">
                    <a:pos x="1435" y="1618"/>
                  </a:cxn>
                  <a:cxn ang="0">
                    <a:pos x="1292" y="1510"/>
                  </a:cxn>
                  <a:cxn ang="0">
                    <a:pos x="1154" y="1396"/>
                  </a:cxn>
                  <a:cxn ang="0">
                    <a:pos x="1010" y="1276"/>
                  </a:cxn>
                  <a:cxn ang="0">
                    <a:pos x="873" y="1150"/>
                  </a:cxn>
                  <a:cxn ang="0">
                    <a:pos x="873" y="1150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/>
                <a:ahLst/>
                <a:cxnLst>
                  <a:cxn ang="0">
                    <a:pos x="957" y="1463"/>
                  </a:cxn>
                  <a:cxn ang="0">
                    <a:pos x="789" y="1289"/>
                  </a:cxn>
                  <a:cxn ang="0">
                    <a:pos x="634" y="1115"/>
                  </a:cxn>
                  <a:cxn ang="0">
                    <a:pos x="490" y="929"/>
                  </a:cxn>
                  <a:cxn ang="0">
                    <a:pos x="365" y="743"/>
                  </a:cxn>
                  <a:cxn ang="0">
                    <a:pos x="251" y="557"/>
                  </a:cxn>
                  <a:cxn ang="0">
                    <a:pos x="149" y="372"/>
                  </a:cxn>
                  <a:cxn ang="0">
                    <a:pos x="66" y="186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6" y="198"/>
                  </a:cxn>
                  <a:cxn ang="0">
                    <a:pos x="149" y="384"/>
                  </a:cxn>
                  <a:cxn ang="0">
                    <a:pos x="251" y="569"/>
                  </a:cxn>
                  <a:cxn ang="0">
                    <a:pos x="365" y="755"/>
                  </a:cxn>
                  <a:cxn ang="0">
                    <a:pos x="490" y="935"/>
                  </a:cxn>
                  <a:cxn ang="0">
                    <a:pos x="634" y="1115"/>
                  </a:cxn>
                  <a:cxn ang="0">
                    <a:pos x="789" y="1295"/>
                  </a:cxn>
                  <a:cxn ang="0">
                    <a:pos x="957" y="1463"/>
                  </a:cxn>
                  <a:cxn ang="0">
                    <a:pos x="1130" y="1618"/>
                  </a:cxn>
                  <a:cxn ang="0">
                    <a:pos x="1303" y="1762"/>
                  </a:cxn>
                  <a:cxn ang="0">
                    <a:pos x="1483" y="1894"/>
                  </a:cxn>
                  <a:cxn ang="0">
                    <a:pos x="1662" y="2014"/>
                  </a:cxn>
                  <a:cxn ang="0">
                    <a:pos x="1668" y="2014"/>
                  </a:cxn>
                  <a:cxn ang="0">
                    <a:pos x="1483" y="1894"/>
                  </a:cxn>
                  <a:cxn ang="0">
                    <a:pos x="1303" y="1762"/>
                  </a:cxn>
                  <a:cxn ang="0">
                    <a:pos x="1130" y="1618"/>
                  </a:cxn>
                  <a:cxn ang="0">
                    <a:pos x="957" y="1463"/>
                  </a:cxn>
                  <a:cxn ang="0">
                    <a:pos x="957" y="1463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8" y="2695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40" name="Group 120"/>
              <p:cNvGrpSpPr>
                <a:grpSpLocks noChangeAspect="1"/>
              </p:cNvGrpSpPr>
              <p:nvPr/>
            </p:nvGrpSpPr>
            <p:grpSpPr bwMode="auto">
              <a:xfrm>
                <a:off x="3062" y="1322"/>
                <a:ext cx="261" cy="298"/>
                <a:chOff x="3042" y="1265"/>
                <a:chExt cx="367" cy="424"/>
              </a:xfrm>
            </p:grpSpPr>
            <p:sp>
              <p:nvSpPr>
                <p:cNvPr id="14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1" y="1468"/>
                  <a:ext cx="282" cy="16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5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5"/>
                  <a:ext cx="226" cy="222"/>
                </a:xfrm>
                <a:custGeom>
                  <a:avLst/>
                  <a:gdLst/>
                  <a:ahLst/>
                  <a:cxnLst>
                    <a:cxn ang="0">
                      <a:pos x="227" y="134"/>
                    </a:cxn>
                    <a:cxn ang="0">
                      <a:pos x="203" y="144"/>
                    </a:cxn>
                    <a:cxn ang="0">
                      <a:pos x="179" y="138"/>
                    </a:cxn>
                    <a:cxn ang="0">
                      <a:pos x="149" y="126"/>
                    </a:cxn>
                    <a:cxn ang="0">
                      <a:pos x="126" y="102"/>
                    </a:cxn>
                    <a:cxn ang="0">
                      <a:pos x="102" y="72"/>
                    </a:cxn>
                    <a:cxn ang="0">
                      <a:pos x="84" y="48"/>
                    </a:cxn>
                    <a:cxn ang="0">
                      <a:pos x="78" y="24"/>
                    </a:cxn>
                    <a:cxn ang="0">
                      <a:pos x="84" y="0"/>
                    </a:cxn>
                    <a:cxn ang="0">
                      <a:pos x="84" y="0"/>
                    </a:cxn>
                    <a:cxn ang="0">
                      <a:pos x="78" y="0"/>
                    </a:cxn>
                    <a:cxn ang="0">
                      <a:pos x="18" y="60"/>
                    </a:cxn>
                    <a:cxn ang="0">
                      <a:pos x="0" y="90"/>
                    </a:cxn>
                    <a:cxn ang="0">
                      <a:pos x="0" y="120"/>
                    </a:cxn>
                    <a:cxn ang="0">
                      <a:pos x="12" y="156"/>
                    </a:cxn>
                    <a:cxn ang="0">
                      <a:pos x="36" y="192"/>
                    </a:cxn>
                    <a:cxn ang="0">
                      <a:pos x="66" y="216"/>
                    </a:cxn>
                    <a:cxn ang="0">
                      <a:pos x="96" y="222"/>
                    </a:cxn>
                    <a:cxn ang="0">
                      <a:pos x="126" y="222"/>
                    </a:cxn>
                    <a:cxn ang="0">
                      <a:pos x="155" y="210"/>
                    </a:cxn>
                    <a:cxn ang="0">
                      <a:pos x="227" y="138"/>
                    </a:cxn>
                    <a:cxn ang="0">
                      <a:pos x="227" y="134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5" y="1365"/>
                  <a:ext cx="162" cy="155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7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2" cy="198"/>
                </a:xfrm>
                <a:custGeom>
                  <a:avLst/>
                  <a:gdLst/>
                  <a:ahLst/>
                  <a:cxnLst>
                    <a:cxn ang="0">
                      <a:pos x="179" y="18"/>
                    </a:cxn>
                    <a:cxn ang="0">
                      <a:pos x="197" y="48"/>
                    </a:cxn>
                    <a:cxn ang="0">
                      <a:pos x="203" y="60"/>
                    </a:cxn>
                    <a:cxn ang="0">
                      <a:pos x="197" y="66"/>
                    </a:cxn>
                    <a:cxn ang="0">
                      <a:pos x="65" y="192"/>
                    </a:cxn>
                    <a:cxn ang="0">
                      <a:pos x="59" y="198"/>
                    </a:cxn>
                    <a:cxn ang="0">
                      <a:pos x="47" y="192"/>
                    </a:cxn>
                    <a:cxn ang="0">
                      <a:pos x="17" y="174"/>
                    </a:cxn>
                    <a:cxn ang="0">
                      <a:pos x="0" y="150"/>
                    </a:cxn>
                    <a:cxn ang="0">
                      <a:pos x="0" y="126"/>
                    </a:cxn>
                    <a:cxn ang="0">
                      <a:pos x="131" y="0"/>
                    </a:cxn>
                    <a:cxn ang="0">
                      <a:pos x="155" y="0"/>
                    </a:cxn>
                    <a:cxn ang="0">
                      <a:pos x="179" y="18"/>
                    </a:cxn>
                    <a:cxn ang="0">
                      <a:pos x="179" y="18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06974" name="Rectangle 12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973263"/>
          </a:xfrm>
        </p:spPr>
        <p:txBody>
          <a:bodyPr/>
          <a:lstStyle>
            <a:lvl1pPr>
              <a:defRPr sz="51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6975" name="Rectangle 1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28" name="Rectangle 12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effectLst/>
              </a:defRPr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129" name="Rectangle 1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effectLst/>
              </a:defRPr>
            </a:lvl1pPr>
          </a:lstStyle>
          <a:p>
            <a:endParaRPr lang="ru-RU"/>
          </a:p>
        </p:txBody>
      </p:sp>
      <p:sp>
        <p:nvSpPr>
          <p:cNvPr id="130" name="Rectangle 1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ffectLst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 smtClean="0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7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noProof="0" smtClean="0"/>
              <a:t>Вставка клипа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8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3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609600" y="762000"/>
            <a:ext cx="7542213" cy="6029325"/>
            <a:chOff x="-384" y="480"/>
            <a:chExt cx="4751" cy="379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4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205829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/>
                  <a:ahLst/>
                  <a:cxnLst>
                    <a:cxn ang="0">
                      <a:pos x="502" y="1990"/>
                    </a:cxn>
                    <a:cxn ang="0">
                      <a:pos x="186" y="1474"/>
                    </a:cxn>
                    <a:cxn ang="0">
                      <a:pos x="66" y="1169"/>
                    </a:cxn>
                    <a:cxn ang="0">
                      <a:pos x="12" y="875"/>
                    </a:cxn>
                    <a:cxn ang="0">
                      <a:pos x="18" y="611"/>
                    </a:cxn>
                    <a:cxn ang="0">
                      <a:pos x="84" y="389"/>
                    </a:cxn>
                    <a:cxn ang="0">
                      <a:pos x="209" y="216"/>
                    </a:cxn>
                    <a:cxn ang="0">
                      <a:pos x="508" y="42"/>
                    </a:cxn>
                    <a:cxn ang="0">
                      <a:pos x="891" y="6"/>
                    </a:cxn>
                    <a:cxn ang="0">
                      <a:pos x="1334" y="102"/>
                    </a:cxn>
                    <a:cxn ang="0">
                      <a:pos x="1806" y="324"/>
                    </a:cxn>
                    <a:cxn ang="0">
                      <a:pos x="2272" y="659"/>
                    </a:cxn>
                    <a:cxn ang="0">
                      <a:pos x="2769" y="1187"/>
                    </a:cxn>
                    <a:cxn ang="0">
                      <a:pos x="3085" y="1702"/>
                    </a:cxn>
                    <a:cxn ang="0">
                      <a:pos x="3205" y="2008"/>
                    </a:cxn>
                    <a:cxn ang="0">
                      <a:pos x="3259" y="2302"/>
                    </a:cxn>
                    <a:cxn ang="0">
                      <a:pos x="3253" y="2565"/>
                    </a:cxn>
                    <a:cxn ang="0">
                      <a:pos x="3187" y="2781"/>
                    </a:cxn>
                    <a:cxn ang="0">
                      <a:pos x="3068" y="2961"/>
                    </a:cxn>
                    <a:cxn ang="0">
                      <a:pos x="2918" y="3075"/>
                    </a:cxn>
                    <a:cxn ang="0">
                      <a:pos x="3068" y="2967"/>
                    </a:cxn>
                    <a:cxn ang="0">
                      <a:pos x="3193" y="2787"/>
                    </a:cxn>
                    <a:cxn ang="0">
                      <a:pos x="3259" y="2565"/>
                    </a:cxn>
                    <a:cxn ang="0">
                      <a:pos x="3265" y="2302"/>
                    </a:cxn>
                    <a:cxn ang="0">
                      <a:pos x="3211" y="2008"/>
                    </a:cxn>
                    <a:cxn ang="0">
                      <a:pos x="3091" y="1702"/>
                    </a:cxn>
                    <a:cxn ang="0">
                      <a:pos x="2775" y="1181"/>
                    </a:cxn>
                    <a:cxn ang="0">
                      <a:pos x="2278" y="653"/>
                    </a:cxn>
                    <a:cxn ang="0">
                      <a:pos x="1806" y="318"/>
                    </a:cxn>
                    <a:cxn ang="0">
                      <a:pos x="1334" y="96"/>
                    </a:cxn>
                    <a:cxn ang="0">
                      <a:pos x="891" y="0"/>
                    </a:cxn>
                    <a:cxn ang="0">
                      <a:pos x="502" y="36"/>
                    </a:cxn>
                    <a:cxn ang="0">
                      <a:pos x="204" y="210"/>
                    </a:cxn>
                    <a:cxn ang="0">
                      <a:pos x="78" y="389"/>
                    </a:cxn>
                    <a:cxn ang="0">
                      <a:pos x="12" y="611"/>
                    </a:cxn>
                    <a:cxn ang="0">
                      <a:pos x="6" y="875"/>
                    </a:cxn>
                    <a:cxn ang="0">
                      <a:pos x="60" y="1169"/>
                    </a:cxn>
                    <a:cxn ang="0">
                      <a:pos x="180" y="1474"/>
                    </a:cxn>
                    <a:cxn ang="0">
                      <a:pos x="353" y="1786"/>
                    </a:cxn>
                    <a:cxn ang="0">
                      <a:pos x="849" y="2380"/>
                    </a:cxn>
                    <a:cxn ang="0">
                      <a:pos x="1244" y="2709"/>
                    </a:cxn>
                    <a:cxn ang="0">
                      <a:pos x="1656" y="2961"/>
                    </a:cxn>
                    <a:cxn ang="0">
                      <a:pos x="1937" y="3075"/>
                    </a:cxn>
                    <a:cxn ang="0">
                      <a:pos x="1525" y="2889"/>
                    </a:cxn>
                    <a:cxn ang="0">
                      <a:pos x="1118" y="2607"/>
                    </a:cxn>
                    <a:cxn ang="0">
                      <a:pos x="849" y="2380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5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205831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/>
                    <a:ahLst/>
                    <a:cxnLst>
                      <a:cxn ang="0">
                        <a:pos x="3946" y="2860"/>
                      </a:cxn>
                      <a:cxn ang="0">
                        <a:pos x="3910" y="2614"/>
                      </a:cxn>
                      <a:cxn ang="0">
                        <a:pos x="3839" y="2368"/>
                      </a:cxn>
                      <a:cxn ang="0">
                        <a:pos x="3731" y="2110"/>
                      </a:cxn>
                      <a:cxn ang="0">
                        <a:pos x="3593" y="1853"/>
                      </a:cxn>
                      <a:cxn ang="0">
                        <a:pos x="3432" y="1595"/>
                      </a:cxn>
                      <a:cxn ang="0">
                        <a:pos x="3241" y="1343"/>
                      </a:cxn>
                      <a:cxn ang="0">
                        <a:pos x="3025" y="1103"/>
                      </a:cxn>
                      <a:cxn ang="0">
                        <a:pos x="2721" y="815"/>
                      </a:cxn>
                      <a:cxn ang="0">
                        <a:pos x="2332" y="522"/>
                      </a:cxn>
                      <a:cxn ang="0">
                        <a:pos x="1943" y="288"/>
                      </a:cxn>
                      <a:cxn ang="0">
                        <a:pos x="1555" y="126"/>
                      </a:cxn>
                      <a:cxn ang="0">
                        <a:pos x="1184" y="24"/>
                      </a:cxn>
                      <a:cxn ang="0">
                        <a:pos x="837" y="0"/>
                      </a:cxn>
                      <a:cxn ang="0">
                        <a:pos x="526" y="48"/>
                      </a:cxn>
                      <a:cxn ang="0">
                        <a:pos x="263" y="174"/>
                      </a:cxn>
                      <a:cxn ang="0">
                        <a:pos x="114" y="312"/>
                      </a:cxn>
                      <a:cxn ang="0">
                        <a:pos x="0" y="486"/>
                      </a:cxn>
                      <a:cxn ang="0">
                        <a:pos x="72" y="372"/>
                      </a:cxn>
                      <a:cxn ang="0">
                        <a:pos x="269" y="174"/>
                      </a:cxn>
                      <a:cxn ang="0">
                        <a:pos x="526" y="48"/>
                      </a:cxn>
                      <a:cxn ang="0">
                        <a:pos x="837" y="6"/>
                      </a:cxn>
                      <a:cxn ang="0">
                        <a:pos x="1184" y="30"/>
                      </a:cxn>
                      <a:cxn ang="0">
                        <a:pos x="1555" y="132"/>
                      </a:cxn>
                      <a:cxn ang="0">
                        <a:pos x="1943" y="294"/>
                      </a:cxn>
                      <a:cxn ang="0">
                        <a:pos x="2332" y="528"/>
                      </a:cxn>
                      <a:cxn ang="0">
                        <a:pos x="2715" y="821"/>
                      </a:cxn>
                      <a:cxn ang="0">
                        <a:pos x="3127" y="1223"/>
                      </a:cxn>
                      <a:cxn ang="0">
                        <a:pos x="3336" y="1469"/>
                      </a:cxn>
                      <a:cxn ang="0">
                        <a:pos x="3510" y="1727"/>
                      </a:cxn>
                      <a:cxn ang="0">
                        <a:pos x="3665" y="1984"/>
                      </a:cxn>
                      <a:cxn ang="0">
                        <a:pos x="3785" y="2236"/>
                      </a:cxn>
                      <a:cxn ang="0">
                        <a:pos x="3875" y="2494"/>
                      </a:cxn>
                      <a:cxn ang="0">
                        <a:pos x="3934" y="2740"/>
                      </a:cxn>
                      <a:cxn ang="0">
                        <a:pos x="3952" y="2973"/>
                      </a:cxn>
                      <a:cxn ang="0">
                        <a:pos x="3922" y="3255"/>
                      </a:cxn>
                      <a:cxn ang="0">
                        <a:pos x="3833" y="3501"/>
                      </a:cxn>
                      <a:cxn ang="0">
                        <a:pos x="3886" y="3387"/>
                      </a:cxn>
                      <a:cxn ang="0">
                        <a:pos x="3946" y="3123"/>
                      </a:cxn>
                      <a:cxn ang="0">
                        <a:pos x="3952" y="2973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832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/>
                    <a:ahLst/>
                    <a:cxnLst>
                      <a:cxn ang="0">
                        <a:pos x="676" y="2416"/>
                      </a:cxn>
                      <a:cxn ang="0">
                        <a:pos x="419" y="2062"/>
                      </a:cxn>
                      <a:cxn ang="0">
                        <a:pos x="215" y="1703"/>
                      </a:cxn>
                      <a:cxn ang="0">
                        <a:pos x="78" y="1343"/>
                      </a:cxn>
                      <a:cxn ang="0">
                        <a:pos x="12" y="1001"/>
                      </a:cxn>
                      <a:cxn ang="0">
                        <a:pos x="18" y="701"/>
                      </a:cxn>
                      <a:cxn ang="0">
                        <a:pos x="96" y="450"/>
                      </a:cxn>
                      <a:cxn ang="0">
                        <a:pos x="239" y="246"/>
                      </a:cxn>
                      <a:cxn ang="0">
                        <a:pos x="580" y="48"/>
                      </a:cxn>
                      <a:cxn ang="0">
                        <a:pos x="1028" y="6"/>
                      </a:cxn>
                      <a:cxn ang="0">
                        <a:pos x="1543" y="120"/>
                      </a:cxn>
                      <a:cxn ang="0">
                        <a:pos x="2087" y="378"/>
                      </a:cxn>
                      <a:cxn ang="0">
                        <a:pos x="2631" y="773"/>
                      </a:cxn>
                      <a:cxn ang="0">
                        <a:pos x="3115" y="1265"/>
                      </a:cxn>
                      <a:cxn ang="0">
                        <a:pos x="3378" y="1625"/>
                      </a:cxn>
                      <a:cxn ang="0">
                        <a:pos x="3582" y="1984"/>
                      </a:cxn>
                      <a:cxn ang="0">
                        <a:pos x="3719" y="2344"/>
                      </a:cxn>
                      <a:cxn ang="0">
                        <a:pos x="3785" y="2686"/>
                      </a:cxn>
                      <a:cxn ang="0">
                        <a:pos x="3749" y="3105"/>
                      </a:cxn>
                      <a:cxn ang="0">
                        <a:pos x="3629" y="3363"/>
                      </a:cxn>
                      <a:cxn ang="0">
                        <a:pos x="3779" y="2967"/>
                      </a:cxn>
                      <a:cxn ang="0">
                        <a:pos x="3791" y="2794"/>
                      </a:cxn>
                      <a:cxn ang="0">
                        <a:pos x="3749" y="2458"/>
                      </a:cxn>
                      <a:cxn ang="0">
                        <a:pos x="3635" y="2104"/>
                      </a:cxn>
                      <a:cxn ang="0">
                        <a:pos x="3456" y="1739"/>
                      </a:cxn>
                      <a:cxn ang="0">
                        <a:pos x="3211" y="1385"/>
                      </a:cxn>
                      <a:cxn ang="0">
                        <a:pos x="2804" y="929"/>
                      </a:cxn>
                      <a:cxn ang="0">
                        <a:pos x="2272" y="492"/>
                      </a:cxn>
                      <a:cxn ang="0">
                        <a:pos x="1722" y="192"/>
                      </a:cxn>
                      <a:cxn ang="0">
                        <a:pos x="1190" y="24"/>
                      </a:cxn>
                      <a:cxn ang="0">
                        <a:pos x="717" y="12"/>
                      </a:cxn>
                      <a:cxn ang="0">
                        <a:pos x="335" y="162"/>
                      </a:cxn>
                      <a:cxn ang="0">
                        <a:pos x="132" y="378"/>
                      </a:cxn>
                      <a:cxn ang="0">
                        <a:pos x="36" y="612"/>
                      </a:cxn>
                      <a:cxn ang="0">
                        <a:pos x="0" y="893"/>
                      </a:cxn>
                      <a:cxn ang="0">
                        <a:pos x="42" y="1229"/>
                      </a:cxn>
                      <a:cxn ang="0">
                        <a:pos x="161" y="1583"/>
                      </a:cxn>
                      <a:cxn ang="0">
                        <a:pos x="341" y="1942"/>
                      </a:cxn>
                      <a:cxn ang="0">
                        <a:pos x="580" y="2302"/>
                      </a:cxn>
                      <a:cxn ang="0">
                        <a:pos x="987" y="2758"/>
                      </a:cxn>
                      <a:cxn ang="0">
                        <a:pos x="1596" y="3237"/>
                      </a:cxn>
                      <a:cxn ang="0">
                        <a:pos x="1596" y="3237"/>
                      </a:cxn>
                      <a:cxn ang="0">
                        <a:pos x="993" y="2758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833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/>
                    <a:ahLst/>
                    <a:cxnLst>
                      <a:cxn ang="0">
                        <a:pos x="538" y="2146"/>
                      </a:cxn>
                      <a:cxn ang="0">
                        <a:pos x="317" y="1816"/>
                      </a:cxn>
                      <a:cxn ang="0">
                        <a:pos x="149" y="1481"/>
                      </a:cxn>
                      <a:cxn ang="0">
                        <a:pos x="41" y="1151"/>
                      </a:cxn>
                      <a:cxn ang="0">
                        <a:pos x="0" y="839"/>
                      </a:cxn>
                      <a:cxn ang="0">
                        <a:pos x="30" y="575"/>
                      </a:cxn>
                      <a:cxn ang="0">
                        <a:pos x="125" y="354"/>
                      </a:cxn>
                      <a:cxn ang="0">
                        <a:pos x="317" y="150"/>
                      </a:cxn>
                      <a:cxn ang="0">
                        <a:pos x="669" y="12"/>
                      </a:cxn>
                      <a:cxn ang="0">
                        <a:pos x="1112" y="24"/>
                      </a:cxn>
                      <a:cxn ang="0">
                        <a:pos x="1608" y="174"/>
                      </a:cxn>
                      <a:cxn ang="0">
                        <a:pos x="2116" y="456"/>
                      </a:cxn>
                      <a:cxn ang="0">
                        <a:pos x="2613" y="857"/>
                      </a:cxn>
                      <a:cxn ang="0">
                        <a:pos x="3073" y="1391"/>
                      </a:cxn>
                      <a:cxn ang="0">
                        <a:pos x="3276" y="1726"/>
                      </a:cxn>
                      <a:cxn ang="0">
                        <a:pos x="3426" y="2062"/>
                      </a:cxn>
                      <a:cxn ang="0">
                        <a:pos x="3509" y="2386"/>
                      </a:cxn>
                      <a:cxn ang="0">
                        <a:pos x="3521" y="2680"/>
                      </a:cxn>
                      <a:cxn ang="0">
                        <a:pos x="3474" y="2931"/>
                      </a:cxn>
                      <a:cxn ang="0">
                        <a:pos x="3360" y="3141"/>
                      </a:cxn>
                      <a:cxn ang="0">
                        <a:pos x="3282" y="3225"/>
                      </a:cxn>
                      <a:cxn ang="0">
                        <a:pos x="3312" y="3201"/>
                      </a:cxn>
                      <a:cxn ang="0">
                        <a:pos x="3444" y="3009"/>
                      </a:cxn>
                      <a:cxn ang="0">
                        <a:pos x="3515" y="2769"/>
                      </a:cxn>
                      <a:cxn ang="0">
                        <a:pos x="3521" y="2488"/>
                      </a:cxn>
                      <a:cxn ang="0">
                        <a:pos x="3462" y="2170"/>
                      </a:cxn>
                      <a:cxn ang="0">
                        <a:pos x="3336" y="1834"/>
                      </a:cxn>
                      <a:cxn ang="0">
                        <a:pos x="3145" y="1499"/>
                      </a:cxn>
                      <a:cxn ang="0">
                        <a:pos x="2816" y="1061"/>
                      </a:cxn>
                      <a:cxn ang="0">
                        <a:pos x="2284" y="575"/>
                      </a:cxn>
                      <a:cxn ang="0">
                        <a:pos x="1775" y="252"/>
                      </a:cxn>
                      <a:cxn ang="0">
                        <a:pos x="1273" y="60"/>
                      </a:cxn>
                      <a:cxn ang="0">
                        <a:pos x="807" y="0"/>
                      </a:cxn>
                      <a:cxn ang="0">
                        <a:pos x="418" y="84"/>
                      </a:cxn>
                      <a:cxn ang="0">
                        <a:pos x="167" y="288"/>
                      </a:cxn>
                      <a:cxn ang="0">
                        <a:pos x="53" y="498"/>
                      </a:cxn>
                      <a:cxn ang="0">
                        <a:pos x="0" y="749"/>
                      </a:cxn>
                      <a:cxn ang="0">
                        <a:pos x="18" y="1043"/>
                      </a:cxn>
                      <a:cxn ang="0">
                        <a:pos x="101" y="1373"/>
                      </a:cxn>
                      <a:cxn ang="0">
                        <a:pos x="251" y="1708"/>
                      </a:cxn>
                      <a:cxn ang="0">
                        <a:pos x="454" y="2038"/>
                      </a:cxn>
                      <a:cxn ang="0">
                        <a:pos x="914" y="2572"/>
                      </a:cxn>
                      <a:cxn ang="0">
                        <a:pos x="1255" y="2865"/>
                      </a:cxn>
                      <a:cxn ang="0">
                        <a:pos x="1608" y="3099"/>
                      </a:cxn>
                      <a:cxn ang="0">
                        <a:pos x="1853" y="3225"/>
                      </a:cxn>
                      <a:cxn ang="0">
                        <a:pos x="1494" y="3027"/>
                      </a:cxn>
                      <a:cxn ang="0">
                        <a:pos x="1142" y="2769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6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205835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/>
                      <a:ahLst/>
                      <a:cxnLst>
                        <a:cxn ang="0">
                          <a:pos x="4245" y="3237"/>
                        </a:cxn>
                        <a:cxn ang="0">
                          <a:pos x="4203" y="2961"/>
                        </a:cxn>
                        <a:cxn ang="0">
                          <a:pos x="4120" y="2679"/>
                        </a:cxn>
                        <a:cxn ang="0">
                          <a:pos x="4000" y="2391"/>
                        </a:cxn>
                        <a:cxn ang="0">
                          <a:pos x="3845" y="2098"/>
                        </a:cxn>
                        <a:cxn ang="0">
                          <a:pos x="3659" y="1810"/>
                        </a:cxn>
                        <a:cxn ang="0">
                          <a:pos x="3438" y="1528"/>
                        </a:cxn>
                        <a:cxn ang="0">
                          <a:pos x="3193" y="1252"/>
                        </a:cxn>
                        <a:cxn ang="0">
                          <a:pos x="2858" y="935"/>
                        </a:cxn>
                        <a:cxn ang="0">
                          <a:pos x="2434" y="605"/>
                        </a:cxn>
                        <a:cxn ang="0">
                          <a:pos x="1991" y="341"/>
                        </a:cxn>
                        <a:cxn ang="0">
                          <a:pos x="1549" y="143"/>
                        </a:cxn>
                        <a:cxn ang="0">
                          <a:pos x="1124" y="35"/>
                        </a:cxn>
                        <a:cxn ang="0">
                          <a:pos x="741" y="0"/>
                        </a:cxn>
                        <a:cxn ang="0">
                          <a:pos x="401" y="47"/>
                        </a:cxn>
                        <a:cxn ang="0">
                          <a:pos x="120" y="173"/>
                        </a:cxn>
                        <a:cxn ang="0">
                          <a:pos x="0" y="269"/>
                        </a:cxn>
                        <a:cxn ang="0">
                          <a:pos x="263" y="101"/>
                        </a:cxn>
                        <a:cxn ang="0">
                          <a:pos x="586" y="18"/>
                        </a:cxn>
                        <a:cxn ang="0">
                          <a:pos x="957" y="18"/>
                        </a:cxn>
                        <a:cxn ang="0">
                          <a:pos x="1357" y="95"/>
                        </a:cxn>
                        <a:cxn ang="0">
                          <a:pos x="1782" y="245"/>
                        </a:cxn>
                        <a:cxn ang="0">
                          <a:pos x="2212" y="467"/>
                        </a:cxn>
                        <a:cxn ang="0">
                          <a:pos x="2643" y="761"/>
                        </a:cxn>
                        <a:cxn ang="0">
                          <a:pos x="3061" y="1120"/>
                        </a:cxn>
                        <a:cxn ang="0">
                          <a:pos x="3318" y="1390"/>
                        </a:cxn>
                        <a:cxn ang="0">
                          <a:pos x="3552" y="1666"/>
                        </a:cxn>
                        <a:cxn ang="0">
                          <a:pos x="3755" y="1954"/>
                        </a:cxn>
                        <a:cxn ang="0">
                          <a:pos x="3922" y="2247"/>
                        </a:cxn>
                        <a:cxn ang="0">
                          <a:pos x="4060" y="2535"/>
                        </a:cxn>
                        <a:cxn ang="0">
                          <a:pos x="4162" y="2823"/>
                        </a:cxn>
                        <a:cxn ang="0">
                          <a:pos x="4221" y="3105"/>
                        </a:cxn>
                        <a:cxn ang="0">
                          <a:pos x="4245" y="3368"/>
                        </a:cxn>
                        <a:cxn ang="0">
                          <a:pos x="4233" y="3590"/>
                        </a:cxn>
                        <a:cxn ang="0">
                          <a:pos x="4185" y="3794"/>
                        </a:cxn>
                        <a:cxn ang="0">
                          <a:pos x="4215" y="3692"/>
                        </a:cxn>
                        <a:cxn ang="0">
                          <a:pos x="4245" y="3482"/>
                        </a:cxn>
                        <a:cxn ang="0">
                          <a:pos x="4251" y="3368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grpSp>
                  <p:nvGrpSpPr>
                    <p:cNvPr id="7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205837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61" y="186"/>
                          </a:cxn>
                          <a:cxn ang="0">
                            <a:pos x="442" y="54"/>
                          </a:cxn>
                          <a:cxn ang="0">
                            <a:pos x="771" y="6"/>
                          </a:cxn>
                          <a:cxn ang="0">
                            <a:pos x="1136" y="36"/>
                          </a:cxn>
                          <a:cxn ang="0">
                            <a:pos x="1537" y="144"/>
                          </a:cxn>
                          <a:cxn ang="0">
                            <a:pos x="1949" y="324"/>
                          </a:cxn>
                          <a:cxn ang="0">
                            <a:pos x="2368" y="570"/>
                          </a:cxn>
                          <a:cxn ang="0">
                            <a:pos x="2780" y="888"/>
                          </a:cxn>
                          <a:cxn ang="0">
                            <a:pos x="3103" y="1193"/>
                          </a:cxn>
                          <a:cxn ang="0">
                            <a:pos x="3336" y="1451"/>
                          </a:cxn>
                          <a:cxn ang="0">
                            <a:pos x="3540" y="1721"/>
                          </a:cxn>
                          <a:cxn ang="0">
                            <a:pos x="3719" y="1997"/>
                          </a:cxn>
                          <a:cxn ang="0">
                            <a:pos x="3863" y="2272"/>
                          </a:cxn>
                          <a:cxn ang="0">
                            <a:pos x="3976" y="2548"/>
                          </a:cxn>
                          <a:cxn ang="0">
                            <a:pos x="4060" y="2818"/>
                          </a:cxn>
                          <a:cxn ang="0">
                            <a:pos x="4102" y="3070"/>
                          </a:cxn>
                          <a:cxn ang="0">
                            <a:pos x="4102" y="3321"/>
                          </a:cxn>
                          <a:cxn ang="0">
                            <a:pos x="4060" y="3549"/>
                          </a:cxn>
                          <a:cxn ang="0">
                            <a:pos x="4030" y="3657"/>
                          </a:cxn>
                          <a:cxn ang="0">
                            <a:pos x="4090" y="3447"/>
                          </a:cxn>
                          <a:cxn ang="0">
                            <a:pos x="4108" y="3213"/>
                          </a:cxn>
                          <a:cxn ang="0">
                            <a:pos x="4102" y="3070"/>
                          </a:cxn>
                          <a:cxn ang="0">
                            <a:pos x="4060" y="2812"/>
                          </a:cxn>
                          <a:cxn ang="0">
                            <a:pos x="3982" y="2548"/>
                          </a:cxn>
                          <a:cxn ang="0">
                            <a:pos x="3869" y="2272"/>
                          </a:cxn>
                          <a:cxn ang="0">
                            <a:pos x="3725" y="1997"/>
                          </a:cxn>
                          <a:cxn ang="0">
                            <a:pos x="3546" y="1721"/>
                          </a:cxn>
                          <a:cxn ang="0">
                            <a:pos x="3342" y="1451"/>
                          </a:cxn>
                          <a:cxn ang="0">
                            <a:pos x="3109" y="1187"/>
                          </a:cxn>
                          <a:cxn ang="0">
                            <a:pos x="2792" y="888"/>
                          </a:cxn>
                          <a:cxn ang="0">
                            <a:pos x="2386" y="576"/>
                          </a:cxn>
                          <a:cxn ang="0">
                            <a:pos x="1967" y="330"/>
                          </a:cxn>
                          <a:cxn ang="0">
                            <a:pos x="1543" y="144"/>
                          </a:cxn>
                          <a:cxn ang="0">
                            <a:pos x="1130" y="30"/>
                          </a:cxn>
                          <a:cxn ang="0">
                            <a:pos x="753" y="0"/>
                          </a:cxn>
                          <a:cxn ang="0">
                            <a:pos x="431" y="54"/>
                          </a:cxn>
                          <a:cxn ang="0">
                            <a:pos x="161" y="186"/>
                          </a:cxn>
                          <a:cxn ang="0">
                            <a:pos x="24" y="306"/>
                          </a:cxn>
                          <a:cxn ang="0">
                            <a:pos x="0" y="336"/>
                          </a:cxn>
                          <a:cxn ang="0">
                            <a:pos x="48" y="282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>
                          <a:defRPr/>
                        </a:pPr>
                        <a:endParaRPr lang="ru-RU"/>
                      </a:p>
                    </p:txBody>
                  </p:sp>
                  <p:grpSp>
                    <p:nvGrpSpPr>
                      <p:cNvPr id="8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205839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0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1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2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3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4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5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6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7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8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9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0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1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2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3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4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5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6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7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8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9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0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1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2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3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4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5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6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7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8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9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70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71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72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73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74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909" y="1264"/>
                            </a:cxn>
                            <a:cxn ang="0">
                              <a:pos x="1058" y="1402"/>
                            </a:cxn>
                            <a:cxn ang="0">
                              <a:pos x="1214" y="1528"/>
                            </a:cxn>
                            <a:cxn ang="0">
                              <a:pos x="1369" y="1654"/>
                            </a:cxn>
                            <a:cxn ang="0">
                              <a:pos x="1531" y="1768"/>
                            </a:cxn>
                            <a:cxn ang="0">
                              <a:pos x="1537" y="1768"/>
                            </a:cxn>
                            <a:cxn ang="0">
                              <a:pos x="1375" y="1654"/>
                            </a:cxn>
                            <a:cxn ang="0">
                              <a:pos x="1220" y="1534"/>
                            </a:cxn>
                            <a:cxn ang="0">
                              <a:pos x="1064" y="1402"/>
                            </a:cxn>
                            <a:cxn ang="0">
                              <a:pos x="915" y="1258"/>
                            </a:cxn>
                            <a:cxn ang="0">
                              <a:pos x="765" y="1115"/>
                            </a:cxn>
                            <a:cxn ang="0">
                              <a:pos x="628" y="959"/>
                            </a:cxn>
                            <a:cxn ang="0">
                              <a:pos x="496" y="803"/>
                            </a:cxn>
                            <a:cxn ang="0">
                              <a:pos x="377" y="647"/>
                            </a:cxn>
                            <a:cxn ang="0">
                              <a:pos x="269" y="485"/>
                            </a:cxn>
                            <a:cxn ang="0">
                              <a:pos x="167" y="323"/>
                            </a:cxn>
                            <a:cxn ang="0">
                              <a:pos x="78" y="161"/>
                            </a:cxn>
                            <a:cxn ang="0">
                              <a:pos x="0" y="0"/>
                            </a:cxn>
                            <a:cxn ang="0">
                              <a:pos x="0" y="12"/>
                            </a:cxn>
                            <a:cxn ang="0">
                              <a:pos x="78" y="173"/>
                            </a:cxn>
                            <a:cxn ang="0">
                              <a:pos x="167" y="335"/>
                            </a:cxn>
                            <a:cxn ang="0">
                              <a:pos x="269" y="491"/>
                            </a:cxn>
                            <a:cxn ang="0">
                              <a:pos x="377" y="653"/>
                            </a:cxn>
                            <a:cxn ang="0">
                              <a:pos x="496" y="809"/>
                            </a:cxn>
                            <a:cxn ang="0">
                              <a:pos x="628" y="965"/>
                            </a:cxn>
                            <a:cxn ang="0">
                              <a:pos x="765" y="1121"/>
                            </a:cxn>
                            <a:cxn ang="0">
                              <a:pos x="909" y="1264"/>
                            </a:cxn>
                            <a:cxn ang="0">
                              <a:pos x="909" y="1264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grpSp>
                      <p:nvGrpSpPr>
                        <p:cNvPr id="9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205876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1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77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78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79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0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4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1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2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6" y="1867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3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4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9" y="1538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5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59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6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7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7" y="1004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</p:grpSp>
                    <p:sp>
                      <p:nvSpPr>
                        <p:cNvPr id="205888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89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0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1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2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3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4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5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6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7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8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9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0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1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2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3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4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5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6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7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8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9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0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1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2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3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4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5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6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7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8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9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20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21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22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23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0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205925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926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11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205928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29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/>
                    <a:ahLst/>
                    <a:cxnLst>
                      <a:cxn ang="0">
                        <a:pos x="1006" y="1102"/>
                      </a:cxn>
                      <a:cxn ang="0">
                        <a:pos x="696" y="823"/>
                      </a:cxn>
                      <a:cxn ang="0">
                        <a:pos x="333" y="447"/>
                      </a:cxn>
                      <a:cxn ang="0">
                        <a:pos x="51" y="7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0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1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2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3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4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5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6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</p:grpSp>
        <p:grpSp>
          <p:nvGrpSpPr>
            <p:cNvPr id="12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205938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/>
                <a:ahLst/>
                <a:cxnLst>
                  <a:cxn ang="0">
                    <a:pos x="873" y="1150"/>
                  </a:cxn>
                  <a:cxn ang="0">
                    <a:pos x="741" y="1019"/>
                  </a:cxn>
                  <a:cxn ang="0">
                    <a:pos x="610" y="875"/>
                  </a:cxn>
                  <a:cxn ang="0">
                    <a:pos x="490" y="737"/>
                  </a:cxn>
                  <a:cxn ang="0">
                    <a:pos x="377" y="593"/>
                  </a:cxn>
                  <a:cxn ang="0">
                    <a:pos x="275" y="443"/>
                  </a:cxn>
                  <a:cxn ang="0">
                    <a:pos x="173" y="299"/>
                  </a:cxn>
                  <a:cxn ang="0">
                    <a:pos x="84" y="149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84" y="155"/>
                  </a:cxn>
                  <a:cxn ang="0">
                    <a:pos x="173" y="305"/>
                  </a:cxn>
                  <a:cxn ang="0">
                    <a:pos x="269" y="449"/>
                  </a:cxn>
                  <a:cxn ang="0">
                    <a:pos x="377" y="593"/>
                  </a:cxn>
                  <a:cxn ang="0">
                    <a:pos x="490" y="737"/>
                  </a:cxn>
                  <a:cxn ang="0">
                    <a:pos x="610" y="881"/>
                  </a:cxn>
                  <a:cxn ang="0">
                    <a:pos x="735" y="1019"/>
                  </a:cxn>
                  <a:cxn ang="0">
                    <a:pos x="873" y="1150"/>
                  </a:cxn>
                  <a:cxn ang="0">
                    <a:pos x="1010" y="1276"/>
                  </a:cxn>
                  <a:cxn ang="0">
                    <a:pos x="1148" y="1396"/>
                  </a:cxn>
                  <a:cxn ang="0">
                    <a:pos x="1286" y="1510"/>
                  </a:cxn>
                  <a:cxn ang="0">
                    <a:pos x="1429" y="1618"/>
                  </a:cxn>
                  <a:cxn ang="0">
                    <a:pos x="1435" y="1618"/>
                  </a:cxn>
                  <a:cxn ang="0">
                    <a:pos x="1292" y="1510"/>
                  </a:cxn>
                  <a:cxn ang="0">
                    <a:pos x="1154" y="1396"/>
                  </a:cxn>
                  <a:cxn ang="0">
                    <a:pos x="1010" y="1276"/>
                  </a:cxn>
                  <a:cxn ang="0">
                    <a:pos x="873" y="1150"/>
                  </a:cxn>
                  <a:cxn ang="0">
                    <a:pos x="873" y="1150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39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/>
                <a:ahLst/>
                <a:cxnLst>
                  <a:cxn ang="0">
                    <a:pos x="957" y="1463"/>
                  </a:cxn>
                  <a:cxn ang="0">
                    <a:pos x="789" y="1289"/>
                  </a:cxn>
                  <a:cxn ang="0">
                    <a:pos x="634" y="1115"/>
                  </a:cxn>
                  <a:cxn ang="0">
                    <a:pos x="490" y="929"/>
                  </a:cxn>
                  <a:cxn ang="0">
                    <a:pos x="365" y="743"/>
                  </a:cxn>
                  <a:cxn ang="0">
                    <a:pos x="251" y="557"/>
                  </a:cxn>
                  <a:cxn ang="0">
                    <a:pos x="149" y="372"/>
                  </a:cxn>
                  <a:cxn ang="0">
                    <a:pos x="66" y="186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6" y="198"/>
                  </a:cxn>
                  <a:cxn ang="0">
                    <a:pos x="149" y="384"/>
                  </a:cxn>
                  <a:cxn ang="0">
                    <a:pos x="251" y="569"/>
                  </a:cxn>
                  <a:cxn ang="0">
                    <a:pos x="365" y="755"/>
                  </a:cxn>
                  <a:cxn ang="0">
                    <a:pos x="490" y="935"/>
                  </a:cxn>
                  <a:cxn ang="0">
                    <a:pos x="634" y="1115"/>
                  </a:cxn>
                  <a:cxn ang="0">
                    <a:pos x="789" y="1295"/>
                  </a:cxn>
                  <a:cxn ang="0">
                    <a:pos x="957" y="1463"/>
                  </a:cxn>
                  <a:cxn ang="0">
                    <a:pos x="1130" y="1618"/>
                  </a:cxn>
                  <a:cxn ang="0">
                    <a:pos x="1303" y="1762"/>
                  </a:cxn>
                  <a:cxn ang="0">
                    <a:pos x="1483" y="1894"/>
                  </a:cxn>
                  <a:cxn ang="0">
                    <a:pos x="1662" y="2014"/>
                  </a:cxn>
                  <a:cxn ang="0">
                    <a:pos x="1668" y="2014"/>
                  </a:cxn>
                  <a:cxn ang="0">
                    <a:pos x="1483" y="1894"/>
                  </a:cxn>
                  <a:cxn ang="0">
                    <a:pos x="1303" y="1762"/>
                  </a:cxn>
                  <a:cxn ang="0">
                    <a:pos x="1130" y="1618"/>
                  </a:cxn>
                  <a:cxn ang="0">
                    <a:pos x="957" y="1463"/>
                  </a:cxn>
                  <a:cxn ang="0">
                    <a:pos x="957" y="1463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40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41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42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8" y="2695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43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3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205945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946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/>
                  <a:ahLst/>
                  <a:cxnLst>
                    <a:cxn ang="0">
                      <a:pos x="227" y="134"/>
                    </a:cxn>
                    <a:cxn ang="0">
                      <a:pos x="203" y="144"/>
                    </a:cxn>
                    <a:cxn ang="0">
                      <a:pos x="179" y="138"/>
                    </a:cxn>
                    <a:cxn ang="0">
                      <a:pos x="149" y="126"/>
                    </a:cxn>
                    <a:cxn ang="0">
                      <a:pos x="126" y="102"/>
                    </a:cxn>
                    <a:cxn ang="0">
                      <a:pos x="102" y="72"/>
                    </a:cxn>
                    <a:cxn ang="0">
                      <a:pos x="84" y="48"/>
                    </a:cxn>
                    <a:cxn ang="0">
                      <a:pos x="78" y="24"/>
                    </a:cxn>
                    <a:cxn ang="0">
                      <a:pos x="84" y="0"/>
                    </a:cxn>
                    <a:cxn ang="0">
                      <a:pos x="84" y="0"/>
                    </a:cxn>
                    <a:cxn ang="0">
                      <a:pos x="78" y="0"/>
                    </a:cxn>
                    <a:cxn ang="0">
                      <a:pos x="18" y="60"/>
                    </a:cxn>
                    <a:cxn ang="0">
                      <a:pos x="0" y="90"/>
                    </a:cxn>
                    <a:cxn ang="0">
                      <a:pos x="0" y="120"/>
                    </a:cxn>
                    <a:cxn ang="0">
                      <a:pos x="12" y="156"/>
                    </a:cxn>
                    <a:cxn ang="0">
                      <a:pos x="36" y="192"/>
                    </a:cxn>
                    <a:cxn ang="0">
                      <a:pos x="66" y="216"/>
                    </a:cxn>
                    <a:cxn ang="0">
                      <a:pos x="96" y="222"/>
                    </a:cxn>
                    <a:cxn ang="0">
                      <a:pos x="126" y="222"/>
                    </a:cxn>
                    <a:cxn ang="0">
                      <a:pos x="155" y="210"/>
                    </a:cxn>
                    <a:cxn ang="0">
                      <a:pos x="227" y="138"/>
                    </a:cxn>
                    <a:cxn ang="0">
                      <a:pos x="227" y="134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947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5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948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/>
                  <a:ahLst/>
                  <a:cxnLst>
                    <a:cxn ang="0">
                      <a:pos x="179" y="18"/>
                    </a:cxn>
                    <a:cxn ang="0">
                      <a:pos x="197" y="48"/>
                    </a:cxn>
                    <a:cxn ang="0">
                      <a:pos x="203" y="60"/>
                    </a:cxn>
                    <a:cxn ang="0">
                      <a:pos x="197" y="66"/>
                    </a:cxn>
                    <a:cxn ang="0">
                      <a:pos x="65" y="192"/>
                    </a:cxn>
                    <a:cxn ang="0">
                      <a:pos x="59" y="198"/>
                    </a:cxn>
                    <a:cxn ang="0">
                      <a:pos x="47" y="192"/>
                    </a:cxn>
                    <a:cxn ang="0">
                      <a:pos x="17" y="174"/>
                    </a:cxn>
                    <a:cxn ang="0">
                      <a:pos x="0" y="150"/>
                    </a:cxn>
                    <a:cxn ang="0">
                      <a:pos x="0" y="126"/>
                    </a:cxn>
                    <a:cxn ang="0">
                      <a:pos x="131" y="0"/>
                    </a:cxn>
                    <a:cxn ang="0">
                      <a:pos x="155" y="0"/>
                    </a:cxn>
                    <a:cxn ang="0">
                      <a:pos x="179" y="18"/>
                    </a:cxn>
                    <a:cxn ang="0">
                      <a:pos x="179" y="18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949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05950" name="Rectangle 1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205951" name="Rectangle 1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05952" name="Rectangle 1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5953" name="Rectangle 1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9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slow">
    <p:checke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UAAFg6mQwdQ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dirty="0" smtClean="0"/>
              <a:t>Математика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Закрепление изученного по теме  «Числа от 1 до 100.  Нумерация»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323528" y="5805264"/>
            <a:ext cx="6400800" cy="841648"/>
          </a:xfrm>
        </p:spPr>
        <p:txBody>
          <a:bodyPr/>
          <a:lstStyle/>
          <a:p>
            <a:r>
              <a:rPr lang="ru-RU" dirty="0" smtClean="0"/>
              <a:t>Учитель: Киселева С.А. </a:t>
            </a:r>
            <a:endParaRPr lang="ru-RU" dirty="0"/>
          </a:p>
        </p:txBody>
      </p:sp>
    </p:spTree>
  </p:cSld>
  <p:clrMapOvr>
    <a:masterClrMapping/>
  </p:clrMapOvr>
  <p:transition spd="slow"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610744" cy="4530725"/>
          </a:xfrm>
        </p:spPr>
        <p:txBody>
          <a:bodyPr/>
          <a:lstStyle/>
          <a:p>
            <a:r>
              <a:rPr lang="ru-RU" dirty="0" smtClean="0"/>
              <a:t>Закрепление изученного по теме  «Числа от 1 до 100.  Нумерация»</a:t>
            </a:r>
            <a:endParaRPr lang="ru-RU" dirty="0"/>
          </a:p>
        </p:txBody>
      </p:sp>
      <p:pic>
        <p:nvPicPr>
          <p:cNvPr id="5122" name="Picture 2" descr="https://ic.pics.livejournal.com/fintraining/11748042/506575/506575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1706" y="2276873"/>
            <a:ext cx="4758873" cy="39604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Повторите </a:t>
            </a:r>
            <a:r>
              <a:rPr lang="ru-RU" dirty="0" smtClean="0"/>
              <a:t>ранее пройденный материал Математика 2 класс (Урок№37 - Сложение вида 87 + 13.), перейдя по ссылке</a:t>
            </a:r>
          </a:p>
          <a:p>
            <a:r>
              <a:rPr lang="ru-RU" u="sng" dirty="0" smtClean="0">
                <a:hlinkClick r:id="rId2"/>
              </a:rPr>
              <a:t>https://www.youtube.com/watch?v=UAAFg6mQwdQ&amp;feature=emb_logo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Решите </a:t>
            </a:r>
            <a:r>
              <a:rPr lang="ru-RU" b="1" dirty="0" smtClean="0"/>
              <a:t>примеры в столбик:</a:t>
            </a:r>
            <a:endParaRPr lang="ru-RU" dirty="0" smtClean="0"/>
          </a:p>
          <a:p>
            <a:r>
              <a:rPr lang="ru-RU" sz="2400" dirty="0" smtClean="0"/>
              <a:t>23+77        36+14         65+35           84+16</a:t>
            </a:r>
          </a:p>
          <a:p>
            <a:pPr>
              <a:buNone/>
            </a:pPr>
            <a:r>
              <a:rPr lang="ru-RU" sz="2400" dirty="0" smtClean="0"/>
              <a:t>   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48+52 </a:t>
            </a:r>
            <a:r>
              <a:rPr lang="ru-RU" sz="2400" dirty="0" smtClean="0"/>
              <a:t>       76+14         57+13           26+74</a:t>
            </a:r>
          </a:p>
          <a:p>
            <a:endParaRPr lang="ru-RU" dirty="0"/>
          </a:p>
        </p:txBody>
      </p:sp>
      <p:pic>
        <p:nvPicPr>
          <p:cNvPr id="3074" name="Picture 2" descr="https://dl.sibsau.ru/pluginfile.php/258458/course/overviewfiles/educatio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717032"/>
            <a:ext cx="5138541" cy="29155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Продолжите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r>
              <a:rPr lang="ru-RU" dirty="0" smtClean="0"/>
              <a:t>Сегодня я повторил (</a:t>
            </a:r>
            <a:r>
              <a:rPr lang="ru-RU" dirty="0" err="1" smtClean="0"/>
              <a:t>ла</a:t>
            </a:r>
            <a:r>
              <a:rPr lang="ru-RU" dirty="0" smtClean="0"/>
              <a:t>)….</a:t>
            </a:r>
          </a:p>
          <a:p>
            <a:endParaRPr lang="ru-RU" dirty="0"/>
          </a:p>
        </p:txBody>
      </p:sp>
      <p:pic>
        <p:nvPicPr>
          <p:cNvPr id="2050" name="Picture 2" descr="https://kgeu.ru/News/GetImage/80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7135" y="2996952"/>
            <a:ext cx="5292589" cy="35283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https://fs.znanio.ru/d5af0e/25/f1/1b0e4bcb5884710fcbd5320f3a1fba328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6792"/>
            <a:ext cx="6462421" cy="48552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</p:sld>
</file>

<file path=ppt/theme/theme1.xml><?xml version="1.0" encoding="utf-8"?>
<a:theme xmlns:a="http://schemas.openxmlformats.org/drawingml/2006/main" name="Тема13">
  <a:themeElements>
    <a:clrScheme name="Тарелка 4">
      <a:dk1>
        <a:srgbClr val="666A5C"/>
      </a:dk1>
      <a:lt1>
        <a:srgbClr val="FFFFFF"/>
      </a:lt1>
      <a:dk2>
        <a:srgbClr val="757868"/>
      </a:dk2>
      <a:lt2>
        <a:srgbClr val="C4C3AA"/>
      </a:lt2>
      <a:accent1>
        <a:srgbClr val="9AC2C0"/>
      </a:accent1>
      <a:accent2>
        <a:srgbClr val="4D4F45"/>
      </a:accent2>
      <a:accent3>
        <a:srgbClr val="BDBEB9"/>
      </a:accent3>
      <a:accent4>
        <a:srgbClr val="DADADA"/>
      </a:accent4>
      <a:accent5>
        <a:srgbClr val="CADDDC"/>
      </a:accent5>
      <a:accent6>
        <a:srgbClr val="45473E"/>
      </a:accent6>
      <a:hlink>
        <a:srgbClr val="009999"/>
      </a:hlink>
      <a:folHlink>
        <a:srgbClr val="BFCB4F"/>
      </a:folHlink>
    </a:clrScheme>
    <a:fontScheme name="Тарелка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арелка 1">
        <a:dk1>
          <a:srgbClr val="660000"/>
        </a:dk1>
        <a:lt1>
          <a:srgbClr val="FFFFFF"/>
        </a:lt1>
        <a:dk2>
          <a:srgbClr val="A80000"/>
        </a:dk2>
        <a:lt2>
          <a:srgbClr val="FFFF99"/>
        </a:lt2>
        <a:accent1>
          <a:srgbClr val="FF6600"/>
        </a:accent1>
        <a:accent2>
          <a:srgbClr val="6A0000"/>
        </a:accent2>
        <a:accent3>
          <a:srgbClr val="D1AAAA"/>
        </a:accent3>
        <a:accent4>
          <a:srgbClr val="DADADA"/>
        </a:accent4>
        <a:accent5>
          <a:srgbClr val="FFB8AA"/>
        </a:accent5>
        <a:accent6>
          <a:srgbClr val="5F00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2">
        <a:dk1>
          <a:srgbClr val="6A4700"/>
        </a:dk1>
        <a:lt1>
          <a:srgbClr val="FFFFFF"/>
        </a:lt1>
        <a:dk2>
          <a:srgbClr val="522900"/>
        </a:dk2>
        <a:lt2>
          <a:srgbClr val="FFFF99"/>
        </a:lt2>
        <a:accent1>
          <a:srgbClr val="CC9900"/>
        </a:accent1>
        <a:accent2>
          <a:srgbClr val="9C7300"/>
        </a:accent2>
        <a:accent3>
          <a:srgbClr val="B3ACAA"/>
        </a:accent3>
        <a:accent4>
          <a:srgbClr val="DADADA"/>
        </a:accent4>
        <a:accent5>
          <a:srgbClr val="E2CAAA"/>
        </a:accent5>
        <a:accent6>
          <a:srgbClr val="8D6800"/>
        </a:accent6>
        <a:hlink>
          <a:srgbClr val="FF99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3">
        <a:dk1>
          <a:srgbClr val="495630"/>
        </a:dk1>
        <a:lt1>
          <a:srgbClr val="FFFFCC"/>
        </a:lt1>
        <a:dk2>
          <a:srgbClr val="2D361C"/>
        </a:dk2>
        <a:lt2>
          <a:srgbClr val="BAD38D"/>
        </a:lt2>
        <a:accent1>
          <a:srgbClr val="68803E"/>
        </a:accent1>
        <a:accent2>
          <a:srgbClr val="556636"/>
        </a:accent2>
        <a:accent3>
          <a:srgbClr val="ADAEAB"/>
        </a:accent3>
        <a:accent4>
          <a:srgbClr val="DADAAE"/>
        </a:accent4>
        <a:accent5>
          <a:srgbClr val="B9C0AF"/>
        </a:accent5>
        <a:accent6>
          <a:srgbClr val="4C5C30"/>
        </a:accent6>
        <a:hlink>
          <a:srgbClr val="339933"/>
        </a:hlink>
        <a:folHlink>
          <a:srgbClr val="D9D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4">
        <a:dk1>
          <a:srgbClr val="666A5C"/>
        </a:dk1>
        <a:lt1>
          <a:srgbClr val="FFFFFF"/>
        </a:lt1>
        <a:dk2>
          <a:srgbClr val="757868"/>
        </a:dk2>
        <a:lt2>
          <a:srgbClr val="C4C3AA"/>
        </a:lt2>
        <a:accent1>
          <a:srgbClr val="9AC2C0"/>
        </a:accent1>
        <a:accent2>
          <a:srgbClr val="4D4F45"/>
        </a:accent2>
        <a:accent3>
          <a:srgbClr val="BDBEB9"/>
        </a:accent3>
        <a:accent4>
          <a:srgbClr val="DADADA"/>
        </a:accent4>
        <a:accent5>
          <a:srgbClr val="CADDDC"/>
        </a:accent5>
        <a:accent6>
          <a:srgbClr val="45473E"/>
        </a:accent6>
        <a:hlink>
          <a:srgbClr val="009999"/>
        </a:hlink>
        <a:folHlink>
          <a:srgbClr val="BFCB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5">
        <a:dk1>
          <a:srgbClr val="006664"/>
        </a:dk1>
        <a:lt1>
          <a:srgbClr val="FFFFFF"/>
        </a:lt1>
        <a:dk2>
          <a:srgbClr val="00908D"/>
        </a:dk2>
        <a:lt2>
          <a:srgbClr val="ADE5CD"/>
        </a:lt2>
        <a:accent1>
          <a:srgbClr val="00CCFF"/>
        </a:accent1>
        <a:accent2>
          <a:srgbClr val="006666"/>
        </a:accent2>
        <a:accent3>
          <a:srgbClr val="AAC6C5"/>
        </a:accent3>
        <a:accent4>
          <a:srgbClr val="DADADA"/>
        </a:accent4>
        <a:accent5>
          <a:srgbClr val="AAE2FF"/>
        </a:accent5>
        <a:accent6>
          <a:srgbClr val="005C5C"/>
        </a:accent6>
        <a:hlink>
          <a:srgbClr val="6DD8DB"/>
        </a:hlink>
        <a:folHlink>
          <a:srgbClr val="C5E2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6">
        <a:dk1>
          <a:srgbClr val="000000"/>
        </a:dk1>
        <a:lt1>
          <a:srgbClr val="DDDCC5"/>
        </a:lt1>
        <a:dk2>
          <a:srgbClr val="000000"/>
        </a:dk2>
        <a:lt2>
          <a:srgbClr val="B9B695"/>
        </a:lt2>
        <a:accent1>
          <a:srgbClr val="EAEBE9"/>
        </a:accent1>
        <a:accent2>
          <a:srgbClr val="BFBFAB"/>
        </a:accent2>
        <a:accent3>
          <a:srgbClr val="EBEBDF"/>
        </a:accent3>
        <a:accent4>
          <a:srgbClr val="000000"/>
        </a:accent4>
        <a:accent5>
          <a:srgbClr val="F3F3F2"/>
        </a:accent5>
        <a:accent6>
          <a:srgbClr val="ADAD9B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арелка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6699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ADB8CA"/>
        </a:accent5>
        <a:accent6>
          <a:srgbClr val="555555"/>
        </a:accent6>
        <a:hlink>
          <a:srgbClr val="BBE5FF"/>
        </a:hlink>
        <a:folHlink>
          <a:srgbClr val="B6B3E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8">
        <a:dk1>
          <a:srgbClr val="000090"/>
        </a:dk1>
        <a:lt1>
          <a:srgbClr val="EAEAEA"/>
        </a:lt1>
        <a:dk2>
          <a:srgbClr val="3A3AB2"/>
        </a:dk2>
        <a:lt2>
          <a:srgbClr val="CAD4DC"/>
        </a:lt2>
        <a:accent1>
          <a:srgbClr val="3974AF"/>
        </a:accent1>
        <a:accent2>
          <a:srgbClr val="232369"/>
        </a:accent2>
        <a:accent3>
          <a:srgbClr val="AEAED5"/>
        </a:accent3>
        <a:accent4>
          <a:srgbClr val="C8C8C8"/>
        </a:accent4>
        <a:accent5>
          <a:srgbClr val="AEBCD4"/>
        </a:accent5>
        <a:accent6>
          <a:srgbClr val="1F1F5E"/>
        </a:accent6>
        <a:hlink>
          <a:srgbClr val="00CCFF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9">
        <a:dk1>
          <a:srgbClr val="9C9C9C"/>
        </a:dk1>
        <a:lt1>
          <a:srgbClr val="FFFFFF"/>
        </a:lt1>
        <a:dk2>
          <a:srgbClr val="8696CA"/>
        </a:dk2>
        <a:lt2>
          <a:srgbClr val="FFFFFF"/>
        </a:lt2>
        <a:accent1>
          <a:srgbClr val="97D1D5"/>
        </a:accent1>
        <a:accent2>
          <a:srgbClr val="666699"/>
        </a:accent2>
        <a:accent3>
          <a:srgbClr val="C3C9E1"/>
        </a:accent3>
        <a:accent4>
          <a:srgbClr val="DADADA"/>
        </a:accent4>
        <a:accent5>
          <a:srgbClr val="C9E5E7"/>
        </a:accent5>
        <a:accent6>
          <a:srgbClr val="5C5C8A"/>
        </a:accent6>
        <a:hlink>
          <a:srgbClr val="0000FF"/>
        </a:hlink>
        <a:folHlink>
          <a:srgbClr val="00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Тема13</Template>
  <TotalTime>0</TotalTime>
  <Words>74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Тема13</vt:lpstr>
      <vt:lpstr>Математика 2 класс тема: Закрепление изученного по теме  «Числа от 1 до 100.  Нумерация»</vt:lpstr>
      <vt:lpstr>Цель:</vt:lpstr>
      <vt:lpstr>Задание №1</vt:lpstr>
      <vt:lpstr>Задание №2</vt:lpstr>
      <vt:lpstr>Задание для контроля:                        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Закрепление изученного по теме  «Числа от 1 до 100.  Нумерация»</dc:title>
  <dc:creator>света</dc:creator>
  <cp:lastModifiedBy>света</cp:lastModifiedBy>
  <cp:revision>1</cp:revision>
  <dcterms:created xsi:type="dcterms:W3CDTF">2022-06-23T13:57:47Z</dcterms:created>
  <dcterms:modified xsi:type="dcterms:W3CDTF">2022-06-23T14:05:27Z</dcterms:modified>
</cp:coreProperties>
</file>