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p.ru/russia/moskva/ekskursii/virtualnye/kak-iz-lyubitelya-prevratitsya-v-iskusstvoveda/" TargetMode="External"/><Relationship Id="rId2" Type="http://schemas.openxmlformats.org/officeDocument/2006/relationships/hyperlink" Target="https://infourok.ru/prezentaciya-virtualnaya-ekskursiya-po-tretyakovskoy-galeree-2831843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6480048" cy="417646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Изобразительное искусство</a:t>
            </a:r>
            <a:br>
              <a:rPr lang="ru-RU" sz="4400" dirty="0" smtClean="0"/>
            </a:br>
            <a:r>
              <a:rPr lang="ru-RU" sz="4400" dirty="0" smtClean="0"/>
              <a:t>2 класс</a:t>
            </a:r>
            <a:br>
              <a:rPr lang="ru-RU" sz="4400" dirty="0" smtClean="0"/>
            </a:br>
            <a:r>
              <a:rPr lang="ru-RU" sz="4400" dirty="0" smtClean="0"/>
              <a:t>Тема: </a:t>
            </a:r>
            <a:r>
              <a:rPr lang="ru-RU" sz="4400" dirty="0" smtClean="0"/>
              <a:t>Систематизация изученного по теме  «О чем говорит искусство</a:t>
            </a:r>
            <a:r>
              <a:rPr lang="ru-RU" sz="4400" dirty="0" smtClean="0"/>
              <a:t>»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509120"/>
            <a:ext cx="6480048" cy="17526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Учитель: Киселева С.А.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Систематизация изученного по теме  «О чем говорит искусство».</a:t>
            </a:r>
          </a:p>
          <a:p>
            <a:endParaRPr lang="ru-RU" dirty="0"/>
          </a:p>
        </p:txBody>
      </p:sp>
      <p:pic>
        <p:nvPicPr>
          <p:cNvPr id="5122" name="Picture 2" descr="https://www.pinclipart.com/picdir/middle/119-1198770_pin-cap-and-scroll-clip-art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429000"/>
            <a:ext cx="4892332" cy="3085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Виртуальная </a:t>
            </a:r>
            <a:r>
              <a:rPr lang="ru-RU" b="1" dirty="0" smtClean="0"/>
              <a:t>экскурсия в Эрмитаж </a:t>
            </a:r>
          </a:p>
          <a:p>
            <a:r>
              <a:rPr lang="ru-RU" b="1" dirty="0" smtClean="0"/>
              <a:t>Ознакомиться с материалом по ссылкам:</a:t>
            </a:r>
          </a:p>
          <a:p>
            <a:r>
              <a:rPr lang="ru-RU" b="1" u="sng" dirty="0" smtClean="0">
                <a:hlinkClick r:id="rId2"/>
              </a:rPr>
              <a:t>https://infourok.ru/prezentaciya-virtualnaya-ekskursiya-po-tretyakovskoy-galeree-2831843.html</a:t>
            </a:r>
            <a:endParaRPr lang="ru-RU" b="1" dirty="0" smtClean="0"/>
          </a:p>
          <a:p>
            <a:r>
              <a:rPr lang="ru-RU" b="1" u="sng" dirty="0" smtClean="0">
                <a:hlinkClick r:id="rId3"/>
              </a:rPr>
              <a:t>https://www.kp.ru/russia/moskva/ekskursii/virtualnye/kak-iz-lyubitelya-prevratitsya-v-iskusstvoveda/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Нарисуйте </a:t>
            </a:r>
            <a:r>
              <a:rPr lang="ru-RU" sz="3600" b="1" dirty="0" smtClean="0"/>
              <a:t>здание галереи (фантазия ребенка).</a:t>
            </a:r>
          </a:p>
          <a:p>
            <a:endParaRPr lang="ru-RU" dirty="0"/>
          </a:p>
        </p:txBody>
      </p:sp>
      <p:pic>
        <p:nvPicPr>
          <p:cNvPr id="3074" name="Picture 2" descr="https://tn1.dreamies.de/img/878/p/jiii02r99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45024"/>
            <a:ext cx="6194107" cy="2580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Продолжи </a:t>
            </a:r>
            <a:r>
              <a:rPr lang="ru-RU" dirty="0" smtClean="0"/>
              <a:t>предложение:</a:t>
            </a:r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  <p:pic>
        <p:nvPicPr>
          <p:cNvPr id="2050" name="Picture 2" descr="https://i.pinimg.com/236x/27/e7/0a/27e70abb34122527602e129bcbbaa7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573016"/>
            <a:ext cx="3111996" cy="3111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1026" name="Picture 2" descr="https://fsd.multiurok.ru/html/2018/11/10/s_5be6fab761e50/993584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647418" cy="4909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73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Изобразительное искусство 2 класс Тема: Систематизация изученного по теме  «О чем говорит искусство» </vt:lpstr>
      <vt:lpstr>Цель:</vt:lpstr>
      <vt:lpstr>Задание № 1 </vt:lpstr>
      <vt:lpstr>Задание № 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2 класс Тема: Систематизация изученного по теме  «О чем говорит искусство» </dc:title>
  <dc:creator>света</dc:creator>
  <cp:lastModifiedBy>света</cp:lastModifiedBy>
  <cp:revision>1</cp:revision>
  <dcterms:created xsi:type="dcterms:W3CDTF">2022-06-17T10:56:44Z</dcterms:created>
  <dcterms:modified xsi:type="dcterms:W3CDTF">2022-06-17T11:03:16Z</dcterms:modified>
</cp:coreProperties>
</file>