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Повторение изученного по теме  «Путешествия».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093296"/>
            <a:ext cx="6172200" cy="49765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Учитель: Киселева С.А.</a:t>
            </a:r>
            <a:endParaRPr lang="ru-RU" sz="2800" dirty="0"/>
          </a:p>
        </p:txBody>
      </p:sp>
      <p:pic>
        <p:nvPicPr>
          <p:cNvPr id="13314" name="Picture 2" descr="https://avatars.mds.yandex.net/i?id=e0c8c0f89263f11d3b851893296106fa-5876030-images-thumbs&amp;n=13"/>
          <p:cNvPicPr>
            <a:picLocks noChangeAspect="1" noChangeArrowheads="1"/>
          </p:cNvPicPr>
          <p:nvPr/>
        </p:nvPicPr>
        <p:blipFill>
          <a:blip r:embed="rId2" cstate="print"/>
          <a:srcRect b="10732"/>
          <a:stretch>
            <a:fillRect/>
          </a:stretch>
        </p:blipFill>
        <p:spPr bwMode="auto">
          <a:xfrm>
            <a:off x="3419872" y="2924944"/>
            <a:ext cx="4572000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Повторение изученного по теме  «Путешествия».</a:t>
            </a:r>
            <a:endParaRPr lang="ru-RU" sz="3200" b="1" dirty="0"/>
          </a:p>
        </p:txBody>
      </p:sp>
      <p:pic>
        <p:nvPicPr>
          <p:cNvPr id="30722" name="Picture 2" descr="https://data10.proshkolu.ru/content/media/pic/std/4000000/3274000/3273233-243fc638fdcf6d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24944"/>
            <a:ext cx="4572000" cy="310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738336"/>
          </a:xfrm>
        </p:spPr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/>
              <a:t>. Определи и запиши животных жаркого материка Земли.</a:t>
            </a:r>
          </a:p>
          <a:p>
            <a:endParaRPr lang="ru-RU" dirty="0"/>
          </a:p>
        </p:txBody>
      </p:sp>
      <p:pic>
        <p:nvPicPr>
          <p:cNvPr id="4" name="Рисунок 3" descr="https://resh.edu.ru/uploads/lesson_extract/3783/20200527160509/OEBPS/objects/c_peace_2_34_1/9881b67f-4344-401e-ac11-8e641dad37a6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1657350" cy="246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resh.edu.ru/uploads/lesson_extract/3783/20200527160509/OEBPS/objects/c_peace_2_34_1/0c911644-37de-470f-988f-3f7b4aa2bf8f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96952"/>
            <a:ext cx="1562100" cy="219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resh.edu.ru/uploads/lesson_extract/3783/20200527160509/OEBPS/objects/c_peace_2_34_1/bb30f1d4-77dc-4890-b606-047d332f2b68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797152"/>
            <a:ext cx="24130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resh.edu.ru/uploads/lesson_extract/3783/20200527160509/OEBPS/objects/c_peace_2_34_1/a56fb144-961d-4324-88b9-eaa76f755ac5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852936"/>
            <a:ext cx="23431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652934"/>
          </a:xfrm>
        </p:spPr>
        <p:txBody>
          <a:bodyPr/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Выпишите </a:t>
            </a:r>
            <a:r>
              <a:rPr lang="ru-RU" b="1" dirty="0" smtClean="0"/>
              <a:t>правильный вариант ответа:</a:t>
            </a:r>
            <a:endParaRPr lang="ru-RU" dirty="0" smtClean="0"/>
          </a:p>
          <a:p>
            <a:r>
              <a:rPr lang="ru-RU" dirty="0" smtClean="0"/>
              <a:t>На Земле шесть континентов.</a:t>
            </a:r>
          </a:p>
          <a:p>
            <a:r>
              <a:rPr lang="ru-RU" dirty="0" smtClean="0"/>
              <a:t>На Земле четыре континента.</a:t>
            </a:r>
          </a:p>
          <a:p>
            <a:r>
              <a:rPr lang="ru-RU" dirty="0" smtClean="0"/>
              <a:t>На Земле пять континентов.</a:t>
            </a:r>
          </a:p>
          <a:p>
            <a:r>
              <a:rPr lang="ru-RU" dirty="0" smtClean="0"/>
              <a:t>На Земле семь континентов.</a:t>
            </a:r>
          </a:p>
          <a:p>
            <a:r>
              <a:rPr lang="ru-RU" b="1" dirty="0" smtClean="0"/>
              <a:t>Запишите названия этих континентов.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— </a:t>
            </a:r>
            <a:r>
              <a:rPr lang="ru-RU" dirty="0" smtClean="0"/>
              <a:t>Что особенно вам понравилось на уроке?</a:t>
            </a:r>
          </a:p>
          <a:p>
            <a:r>
              <a:rPr lang="ru-RU" dirty="0" smtClean="0"/>
              <a:t>— О чем захотелось узнать побольше?</a:t>
            </a:r>
          </a:p>
          <a:p>
            <a:endParaRPr lang="ru-RU" dirty="0"/>
          </a:p>
        </p:txBody>
      </p:sp>
      <p:pic>
        <p:nvPicPr>
          <p:cNvPr id="27650" name="Picture 2" descr="https://okrmyr.ru/wp-content/uploads/2019/01/puteshestvie-po-materikam-1024x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140968"/>
            <a:ext cx="5227517" cy="3159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26626" name="Picture 2" descr="https://phonoteka.org/uploads/posts/2021-12/1640052263_1-phonoteka-org-p-fon-dlya-prezentatsii-proforientatsiya-v-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5"/>
            <a:ext cx="8050494" cy="3773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86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Окружающий мир 2 класс Тема: Повторение изученного по теме  «Путешествия».</vt:lpstr>
      <vt:lpstr>Цель:</vt:lpstr>
      <vt:lpstr>Задание №1. </vt:lpstr>
      <vt:lpstr>Задание №2.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Повторение изученного по теме  «Путешествия».</dc:title>
  <dc:creator>света</dc:creator>
  <cp:lastModifiedBy>света</cp:lastModifiedBy>
  <cp:revision>2</cp:revision>
  <dcterms:created xsi:type="dcterms:W3CDTF">2022-06-14T15:52:37Z</dcterms:created>
  <dcterms:modified xsi:type="dcterms:W3CDTF">2022-06-14T16:03:34Z</dcterms:modified>
</cp:coreProperties>
</file>