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gradFill flip="none" rotWithShape="1">
          <a:gsLst>
            <a:gs pos="42000">
              <a:srgbClr val="FFC000">
                <a:alpha val="52000"/>
              </a:srgbClr>
            </a:gs>
            <a:gs pos="50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1-tub-ru.yandex.net/i?id=8ac252a4a369b0142b750a6fb72a54a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28794" y="2130425"/>
            <a:ext cx="6000792" cy="137001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>
              <a:defRPr b="1" cap="none" spc="30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dirty="0" smtClean="0"/>
              <a:t>Тамбурный шов.</a:t>
            </a:r>
            <a:br>
              <a:rPr lang="ru-RU" dirty="0" smtClean="0"/>
            </a:br>
            <a:r>
              <a:rPr lang="ru-RU" dirty="0" smtClean="0"/>
              <a:t>Салфетка (вышивка)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714480" y="5715016"/>
            <a:ext cx="6400800" cy="781040"/>
          </a:xfrm>
        </p:spPr>
        <p:txBody>
          <a:bodyPr/>
          <a:lstStyle>
            <a:lvl1pPr marL="0" indent="0" algn="ctr">
              <a:buNone/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Урок технологии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79512" y="6237312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7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vOVikIGQX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836712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Технология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Повторение изученного по теме  «Рукодельная мастерская».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27584" y="5661248"/>
            <a:ext cx="7772400" cy="6178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Повторение изученного по теме  «Рукодельная мастерская».</a:t>
            </a:r>
            <a:endParaRPr lang="ru-RU" sz="3600" b="1" dirty="0"/>
          </a:p>
        </p:txBody>
      </p:sp>
      <p:pic>
        <p:nvPicPr>
          <p:cNvPr id="5122" name="Picture 2" descr="https://w7.pngwing.com/pngs/259/205/png-transparent-person-hope-cartoon-smiley-cartoon-scienti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140968"/>
            <a:ext cx="5047549" cy="32918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Просмотрите </a:t>
            </a:r>
            <a:r>
              <a:rPr lang="ru-RU" sz="3600" b="1" dirty="0" smtClean="0"/>
              <a:t>видео материал Пластилин для детей, учимся лепить пирожные и печенье, перейдя по ссылке: </a:t>
            </a:r>
            <a:r>
              <a:rPr lang="ru-RU" sz="3600" b="1" u="sng" dirty="0" smtClean="0">
                <a:hlinkClick r:id="rId2"/>
              </a:rPr>
              <a:t>https://www.youtube.com/watch?v=9vOVikIGQXU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На </a:t>
            </a:r>
            <a:r>
              <a:rPr lang="ru-RU" sz="3600" b="1" dirty="0" smtClean="0"/>
              <a:t>основе просмотренного видео, слепите пирожные и печенья из пластилина.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i?id=2a0000017a0784f97f15375f9813a4fc5cea-4220247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00808"/>
            <a:ext cx="5004780" cy="4486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7</TotalTime>
  <Words>80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Тема10</vt:lpstr>
      <vt:lpstr>Технология 2 класс Тема: Повторение изученного по теме  «Рукодельная мастерская». </vt:lpstr>
      <vt:lpstr>Цель:</vt:lpstr>
      <vt:lpstr>Задание №1. </vt:lpstr>
      <vt:lpstr>Задание №2.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2 класс Тема: Повторение изученного по теме  «Рукодельная мастерская». </dc:title>
  <dc:creator>света</dc:creator>
  <cp:lastModifiedBy>света</cp:lastModifiedBy>
  <cp:revision>2</cp:revision>
  <dcterms:created xsi:type="dcterms:W3CDTF">2022-06-15T08:26:21Z</dcterms:created>
  <dcterms:modified xsi:type="dcterms:W3CDTF">2022-06-15T08:43:36Z</dcterms:modified>
</cp:coreProperties>
</file>