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2DAE1-0374-4C41-B2A8-87B24DB8DEE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F68FD-4437-43CD-B43B-20302517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51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F68FD-4437-43CD-B43B-20302517D4B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73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2" cstate="print"/>
          <a:srcRect l="7805" t="7046" r="10244" b="8083"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pic>
        <p:nvPicPr>
          <p:cNvPr id="9" name="Picture 2" descr="http://shary24.narod.ru/olderfiles/1/1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5727">
            <a:off x="7164288" y="2564904"/>
            <a:ext cx="1421728" cy="2915725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406480" cy="1470025"/>
          </a:xfrm>
        </p:spPr>
        <p:txBody>
          <a:bodyPr/>
          <a:lstStyle>
            <a:lvl1pPr>
              <a:defRPr>
                <a:solidFill>
                  <a:srgbClr val="001A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3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http://img-fotki.yandex.ru/get/6613/78307724.16e/0_8eb30_ca14f97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65104"/>
            <a:ext cx="2699792" cy="263026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3" y="332656"/>
            <a:ext cx="2175241" cy="180020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8496944" cy="6336704"/>
          </a:xfrm>
          <a:prstGeom prst="roundRect">
            <a:avLst>
              <a:gd name="adj" fmla="val 3942"/>
            </a:avLst>
          </a:prstGeom>
          <a:solidFill>
            <a:schemeClr val="accent5">
              <a:lumMod val="20000"/>
              <a:lumOff val="80000"/>
              <a:alpha val="7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2" cstate="print"/>
          <a:srcRect l="9442" t="8337" r="11550" b="9692"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0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87970" flipH="1">
            <a:off x="177487" y="237195"/>
            <a:ext cx="1435562" cy="118805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http://shulzz2006.users.photofile.ru/photo/shulzz2006/4134576/xlarge/10011856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2483" y="0"/>
            <a:ext cx="1381517" cy="1872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2" cstate="print"/>
          <a:srcRect l="7805" t="7046" r="10244" b="8083"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pic>
        <p:nvPicPr>
          <p:cNvPr id="7" name="Picture 2" descr="http://shary24.narod.ru/olderfiles/1/1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5727">
            <a:off x="7164288" y="2564904"/>
            <a:ext cx="1421728" cy="2915725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8" name="Picture 2" descr="http://img-fotki.yandex.ru/get/6613/78307724.16e/0_8eb30_ca14f97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65104"/>
            <a:ext cx="2699792" cy="263026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626469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645024"/>
            <a:ext cx="6264696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rgbClr val="0033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3" y="332656"/>
            <a:ext cx="2175241" cy="180020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23528" y="260648"/>
            <a:ext cx="8496944" cy="6336704"/>
          </a:xfrm>
          <a:prstGeom prst="roundRect">
            <a:avLst>
              <a:gd name="adj" fmla="val 3942"/>
            </a:avLst>
          </a:prstGeom>
          <a:solidFill>
            <a:schemeClr val="accent5">
              <a:lumMod val="20000"/>
              <a:lumOff val="80000"/>
              <a:alpha val="7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2" cstate="print"/>
          <a:srcRect l="9442" t="8337" r="11550" b="9692"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2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88640"/>
            <a:ext cx="1305145" cy="108012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2" descr="http://shulzz2006.users.photofile.ru/photo/shulzz2006/4134576/xlarge/10011856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2483" y="0"/>
            <a:ext cx="1381517" cy="1872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2" y="332656"/>
            <a:ext cx="1740193" cy="144016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3" cstate="print"/>
          <a:srcRect l="7805" t="7046" r="10244" b="8083"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Picture 2" descr="http://shary24.narod.ru/olderfiles/1/14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75727">
            <a:off x="7164288" y="2564904"/>
            <a:ext cx="1421728" cy="2915725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7" name="Picture 2" descr="http://img-fotki.yandex.ru/get/6613/78307724.16e/0_8eb30_ca14f97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365104"/>
            <a:ext cx="2699792" cy="263026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hary24.narod.ru/olderfiles/1/1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5727">
            <a:off x="7164288" y="2564904"/>
            <a:ext cx="1421728" cy="2915725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3" descr="C:\Users\User\Desktop\1 создание шаблонов\рамки с детский сад\0_65027_2ad6fdfc_XL.png"/>
          <p:cNvPicPr>
            <a:picLocks noChangeAspect="1" noChangeArrowheads="1"/>
          </p:cNvPicPr>
          <p:nvPr/>
        </p:nvPicPr>
        <p:blipFill>
          <a:blip r:embed="rId3" cstate="print"/>
          <a:srcRect l="7805" t="7046" r="10244" b="8083"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pic>
        <p:nvPicPr>
          <p:cNvPr id="6" name="Picture 2" descr="http://img-fotki.yandex.ru/get/6613/78307724.16e/0_8eb30_ca14f97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65104"/>
            <a:ext cx="2699792" cy="263026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2" descr="http://gerunirina.rusedu.net/gallery/3669/previews/1826023-8be0dcae258600b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3" y="332656"/>
            <a:ext cx="2175241" cy="180020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F41E8-440C-44E6-8988-665046C019FE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96452-B57D-4565-B5F7-4A1D5D38F9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/>
          <a:solidFill>
            <a:srgbClr val="001A00"/>
          </a:solidFill>
          <a:effectLst/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"/>
            <a:ext cx="7918648" cy="980728"/>
          </a:xfrm>
        </p:spPr>
        <p:txBody>
          <a:bodyPr/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6400800" cy="1752600"/>
          </a:xfrm>
        </p:spPr>
        <p:txBody>
          <a:bodyPr>
            <a:noAutofit/>
          </a:bodyPr>
          <a:lstStyle/>
          <a:p>
            <a:r>
              <a:rPr lang="ru-RU" sz="6000" b="1" i="1" dirty="0" smtClean="0"/>
              <a:t>Мы </a:t>
            </a:r>
          </a:p>
          <a:p>
            <a:r>
              <a:rPr lang="ru-RU" sz="6000" b="1" i="1" dirty="0" smtClean="0"/>
              <a:t>против жестокости</a:t>
            </a:r>
            <a:endParaRPr lang="ru-RU" sz="6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373216"/>
            <a:ext cx="2027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Подготовила</a:t>
            </a:r>
          </a:p>
          <a:p>
            <a:r>
              <a:rPr lang="ru-RU" sz="2400" b="1" dirty="0" smtClean="0"/>
              <a:t>Полякова Е</a:t>
            </a:r>
            <a:r>
              <a:rPr lang="ru-RU" sz="2400" b="1" dirty="0" smtClean="0"/>
              <a:t>.В.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73957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ouders.net/wp-content/uploads/2013/07/Pes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1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2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v2.tomsk.ru/sites/www.tv2.tomsk.ru/files/gavro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0" y="0"/>
            <a:ext cx="92539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</a:rPr>
              <a:t>Наши эмоции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vasilkovlib.ru/imagis/zdorove-rebenka-2013-07-50--83632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17638"/>
            <a:ext cx="762000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7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vetodrom.ru/wp-content/uploads/2015/06/22188-kak-vospitivat-obidchivogo-rebe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" y="34083"/>
            <a:ext cx="9136855" cy="685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22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«Радость-Обида»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steshka.ru/wp-content/uploads/2013/01/radost1-21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46411"/>
            <a:ext cx="3466728" cy="4952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steshka.ru/wp-content/uploads/2013/01/obida1-203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69187"/>
            <a:ext cx="3528392" cy="5016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Правила дружбы!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://mypresentation.ru/documents/9dba4ee855bd122f78529c91a560bdfd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9" t="22680" r="7077" b="6761"/>
          <a:stretch/>
        </p:blipFill>
        <p:spPr bwMode="auto">
          <a:xfrm>
            <a:off x="1187624" y="1763688"/>
            <a:ext cx="6993778" cy="4835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94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Рисунок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«Счастливое детство!»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mou61.chel-edu.ru/images/clip_ime55en54e45ge0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93" y="1628800"/>
            <a:ext cx="710101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6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Мы против жестокости и насилия!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4" name="Picture 2" descr="http://statics.photodom.com/photos/2009/06/01/1380726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00800" cy="4803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Детские песни - Неприятность эту мы переживем (mp3ostrov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8384" y="57538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2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6406480" cy="1470025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Доброе утро!!!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4i.spoki.tvnet.lv/upload/articles/44/442236/images/Meles-mezgi-2-D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497041" cy="395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4i.spoki.tvnet.lv/upload/articles/44/442236/images/Meles-mezgi-2-D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497041" cy="395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20544" y="5197253"/>
            <a:ext cx="276710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MoolBoran" panose="020B0100010101010101" pitchFamily="34" charset="0"/>
              </a:rPr>
              <a:t>Хорошо 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  <a:cs typeface="MoolBoran" panose="020B0100010101010101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5025" y="5257388"/>
            <a:ext cx="23391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Плохо 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19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01077 -0.6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-0.00886 -0.671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Умение прийти на помощь, защита, жестокость, благодарность, уступчивость, примирение, доброжелательность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0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650" y="55892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Жестокость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poetryclub.com.ua/upload/poem_all/005219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38" y="0"/>
            <a:ext cx="9173209" cy="5733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1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aisingsupaman.com/wp-content/uploads/2014/09/Little-girl-doesnt-want-to-hear-arguing-of-parent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1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5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srcdp.ru/wp-content/uploads/2015/09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" y="12379"/>
            <a:ext cx="4348707" cy="326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ffectmecht.files.wordpress.com/2012/08/d0b1d0b5d181d0bfd180d0b8d0b7d0bed180d0bdd0b8d0bad0b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05" y="12379"/>
            <a:ext cx="4758637" cy="317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ogcc.org.ua/res/download/1okn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38" y="3645024"/>
            <a:ext cx="4373144" cy="3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s0.tchkcdn.com/fun/g2/s/1/0/8/2/23082/34781620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14857"/>
            <a:ext cx="3352899" cy="383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.babyonline.pl/i/oparzenia-dziecko-pierwsza-pomoc-GALLERY_MAI2-314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9523" cy="31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7poundbag.com/wp-content/uploads/2014/10/spanking15n-1-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175" y="0"/>
            <a:ext cx="4822825" cy="312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amabook.com.ua/wp-content/uploads/2014/06/Depositphotos_12699238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47274"/>
            <a:ext cx="6084168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4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етств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Детство</Template>
  <TotalTime>78</TotalTime>
  <Words>46</Words>
  <Application>Microsoft Office PowerPoint</Application>
  <PresentationFormat>Экран (4:3)</PresentationFormat>
  <Paragraphs>15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 Детство</vt:lpstr>
      <vt:lpstr>Презентация PowerPoint</vt:lpstr>
      <vt:lpstr>Доброе утро!!!</vt:lpstr>
      <vt:lpstr>Презентация PowerPoint</vt:lpstr>
      <vt:lpstr>Презентация PowerPoint</vt:lpstr>
      <vt:lpstr>Презентация PowerPoint</vt:lpstr>
      <vt:lpstr>Жестокость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эмоции</vt:lpstr>
      <vt:lpstr>Презентация PowerPoint</vt:lpstr>
      <vt:lpstr>Игра «Радость-Обида»</vt:lpstr>
      <vt:lpstr>Правила дружбы!</vt:lpstr>
      <vt:lpstr>Рисунок  «Счастливое детство!»</vt:lpstr>
      <vt:lpstr>Мы против жестокости и насилия!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«Детство»</dc:title>
  <dc:creator>User</dc:creator>
  <cp:lastModifiedBy>Admin</cp:lastModifiedBy>
  <cp:revision>10</cp:revision>
  <dcterms:created xsi:type="dcterms:W3CDTF">2014-05-16T15:23:04Z</dcterms:created>
  <dcterms:modified xsi:type="dcterms:W3CDTF">2021-11-25T15:03:19Z</dcterms:modified>
</cp:coreProperties>
</file>