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3" r:id="rId4"/>
    <p:sldId id="264" r:id="rId5"/>
    <p:sldId id="265" r:id="rId6"/>
    <p:sldId id="266" r:id="rId7"/>
    <p:sldId id="267" r:id="rId8"/>
    <p:sldId id="268" r:id="rId9"/>
    <p:sldId id="271" r:id="rId10"/>
    <p:sldId id="269" r:id="rId11"/>
    <p:sldId id="270" r:id="rId12"/>
    <p:sldId id="272" r:id="rId13"/>
    <p:sldId id="273" r:id="rId14"/>
    <p:sldId id="274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0887-DA2A-4C2F-8B92-12B053DFF4AF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64FA-9684-44F6-81E3-0D9DF059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0887-DA2A-4C2F-8B92-12B053DFF4AF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64FA-9684-44F6-81E3-0D9DF059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0887-DA2A-4C2F-8B92-12B053DFF4AF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64FA-9684-44F6-81E3-0D9DF059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0887-DA2A-4C2F-8B92-12B053DFF4AF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64FA-9684-44F6-81E3-0D9DF059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0887-DA2A-4C2F-8B92-12B053DFF4AF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64FA-9684-44F6-81E3-0D9DF059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0887-DA2A-4C2F-8B92-12B053DFF4AF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64FA-9684-44F6-81E3-0D9DF059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0887-DA2A-4C2F-8B92-12B053DFF4AF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64FA-9684-44F6-81E3-0D9DF059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0887-DA2A-4C2F-8B92-12B053DFF4AF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64FA-9684-44F6-81E3-0D9DF059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0887-DA2A-4C2F-8B92-12B053DFF4AF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64FA-9684-44F6-81E3-0D9DF059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0887-DA2A-4C2F-8B92-12B053DFF4AF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64FA-9684-44F6-81E3-0D9DF059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50887-DA2A-4C2F-8B92-12B053DFF4AF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D64FA-9684-44F6-81E3-0D9DF059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50887-DA2A-4C2F-8B92-12B053DFF4AF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D64FA-9684-44F6-81E3-0D9DF059C7A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3314" name="Picture 2" descr="http://i9.beon.ru/23/33/1513323/87/75604687/8512960f50f9.jpe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 userDrawn="1"/>
        </p:nvSpPr>
        <p:spPr>
          <a:xfrm>
            <a:off x="642910" y="642918"/>
            <a:ext cx="7929618" cy="5643602"/>
          </a:xfrm>
          <a:prstGeom prst="rect">
            <a:avLst/>
          </a:prstGeom>
          <a:ln w="79375">
            <a:solidFill>
              <a:schemeClr val="bg1"/>
            </a:solidFill>
            <a:prstDash val="sysDot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16" descr="http://img1.liveinternet.ru/images/attach/c/4/82/254/82254693_canvas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5786" y="714356"/>
            <a:ext cx="714380" cy="714380"/>
          </a:xfrm>
          <a:prstGeom prst="rect">
            <a:avLst/>
          </a:prstGeom>
          <a:noFill/>
        </p:spPr>
      </p:pic>
      <p:pic>
        <p:nvPicPr>
          <p:cNvPr id="29" name="Picture 16" descr="http://img1.liveinternet.ru/images/attach/c/4/82/254/82254693_canvas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43768" y="5500702"/>
            <a:ext cx="714380" cy="714380"/>
          </a:xfrm>
          <a:prstGeom prst="rect">
            <a:avLst/>
          </a:prstGeom>
          <a:noFill/>
        </p:spPr>
      </p:pic>
      <p:pic>
        <p:nvPicPr>
          <p:cNvPr id="31" name="Picture 16" descr="http://img1.liveinternet.ru/images/attach/c/4/82/254/82254693_canvas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01024" y="5715016"/>
            <a:ext cx="428628" cy="428628"/>
          </a:xfrm>
          <a:prstGeom prst="rect">
            <a:avLst/>
          </a:prstGeom>
          <a:noFill/>
        </p:spPr>
      </p:pic>
      <p:pic>
        <p:nvPicPr>
          <p:cNvPr id="33" name="Picture 16" descr="http://img1.liveinternet.ru/images/attach/c/4/82/254/82254693_canvas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786710" y="4786322"/>
            <a:ext cx="714380" cy="714380"/>
          </a:xfrm>
          <a:prstGeom prst="rect">
            <a:avLst/>
          </a:prstGeom>
          <a:noFill/>
        </p:spPr>
      </p:pic>
      <p:pic>
        <p:nvPicPr>
          <p:cNvPr id="35" name="Picture 16" descr="http://img1.liveinternet.ru/images/attach/c/4/82/254/82254693_canvas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5786" y="1571612"/>
            <a:ext cx="428628" cy="428628"/>
          </a:xfrm>
          <a:prstGeom prst="rect">
            <a:avLst/>
          </a:prstGeom>
          <a:noFill/>
        </p:spPr>
      </p:pic>
      <p:pic>
        <p:nvPicPr>
          <p:cNvPr id="36" name="Picture 16" descr="http://img1.liveinternet.ru/images/attach/c/4/82/254/82254693_canvas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43042" y="714356"/>
            <a:ext cx="428628" cy="42862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source=wiz&amp;img_url=http://givotnie.com/wp-content/uploads/2011/05/gornostaj_2.jpg&amp;uinfo=sw-1920-sh-1080-ww-1903-wh-985-pd-1-wp-16x9_1920x1080-lt-55&amp;text=%D0%BA%D0%B0%D1%80%D1%82%D0%B8%D0%BD%D0%BA%D0%B8%20%D0%B3%D0%BE%D1%80%D0%BD%D0%BE%D1%81%D1%82%D0%B0%D1%8F%20%D0%B7%D0%B8%D0%BC%D0%BE%D0%B9&amp;noreask=1&amp;pos=24&amp;lr=26081&amp;rpt=simage&amp;pin=1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yandex.ru/images/search?source=wiz&amp;img_url=http://i073.radikal.ru/1112/20/40ac57093437.jpg&amp;uinfo=sw-1920-sh-1080-ww-1903-wh-985-pd-1-wp-16x9_1920x1080-lt-55&amp;text=%D0%BA%D0%B0%D1%80%D1%82%D0%B8%D0%BD%D0%BA%D0%B8%20%D0%B3%D0%BE%D1%80%D0%BD%D0%BE%D1%81%D1%82%D0%B0%D1%8F%20%D0%B7%D0%B8%D0%BC%D0%BE%D0%B9&amp;noreask=1&amp;pos=5&amp;lr=26081&amp;rpt=simage&amp;pin=1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hyperlink" Target="http://yandex.ru/images/search?source=wiz&amp;img_url=http://maxpark.com/static/u/photo/210378134/b.jpg&amp;uinfo=sw-1920-sh-1080-ww-1903-wh-985-pd-1-wp-16x9_1920x1080&amp;_=1421692888748&amp;viewport=wide&amp;p=1&amp;text=%D0%BA%D0%B0%D1%80%D1%82%D0%B8%D0%BD%D0%BA%D0%B8%20%D0%B3%D0%BE%D1%80%D0%BD%D0%BE%D1%81%D1%82%D0%B0%D1%8F%20%D0%B7%D0%B8%D0%BC%D0%BE%D0%B9&amp;noreask=1&amp;pos=42&amp;rpt=simage&amp;lr=26081&amp;pin=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yandex.ru/images/search?source=wiz&amp;img_url=http://www.fresher.ru/images6/10-samyx-krasivyx-belosnezhnyx-zhivotnyx/16.jpg&amp;uinfo=sw-1920-sh-1080-ww-1903-wh-985-pd-1-wp-16x9_1920x1080-lt-55&amp;text=%D0%BA%D0%B0%D1%80%D1%82%D0%B8%D0%BD%D0%BA%D0%B8%20%D0%B3%D0%BE%D1%80%D0%BD%D0%BE%D1%81%D1%82%D0%B0%D1%8F%20%D0%B7%D0%B8%D0%BC%D0%BE%D0%B9&amp;noreask=1&amp;pos=7&amp;lr=26081&amp;rpt=simage&amp;pin=1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hyperlink" Target="http://yandex.ru/images/search?source=wiz&amp;img_url=http://funzoo.ru/uploads/posts/2010-01/1263145846_gornostai009.jpg&amp;uinfo=sw-1920-sh-1080-ww-1903-wh-985-pd-1-wp-16x9_1920x1080-lt-55&amp;text=%D0%BA%D0%B0%D1%80%D1%82%D0%B8%D0%BD%D0%BA%D0%B8%20%D0%B3%D0%BE%D1%80%D0%BD%D0%BE%D1%81%D1%82%D0%B0%D1%8F%20%D0%B7%D0%B8%D0%BC%D0%BE%D0%B9&amp;noreask=1&amp;pos=17&amp;lr=26081&amp;rpt=simage&amp;pin=1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114300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Полякова Е.В. 3 класс Русский язык </a:t>
            </a:r>
            <a:br>
              <a:rPr lang="ru-RU" dirty="0" smtClean="0"/>
            </a:br>
            <a:r>
              <a:rPr lang="ru-RU" dirty="0" smtClean="0"/>
              <a:t>09.02.2022  Урок №63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57430"/>
            <a:ext cx="6400800" cy="328137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Тема: Обучающее изложение по рассказу В.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Бочарникова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«Мал, да удал»</a:t>
            </a:r>
            <a:endParaRPr lang="ru-RU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Цель:  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развивать умения передавать содержание текста по коллективно составленному плану, писать слова с изученными орфограммами.</a:t>
            </a:r>
            <a:endParaRPr lang="ru-RU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Лексическая работа.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/>
              <a:t>Лунка -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Пешня – инструмент рыбаков, которым можно выдолбить 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лунку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практически в любом 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льду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 обычно 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зимней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рыбалки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достаточно 12-сантиметрового отверстия.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714326"/>
            <a:ext cx="3024335" cy="22977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599" y="2756133"/>
            <a:ext cx="3384376" cy="23013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1264" y="4581128"/>
            <a:ext cx="3275132" cy="21896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112" y="4865737"/>
            <a:ext cx="3024336" cy="2004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648" y="1335241"/>
            <a:ext cx="5976664" cy="47686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3968" y="465796"/>
            <a:ext cx="4217452" cy="32916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3573016"/>
            <a:ext cx="4132306" cy="273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5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Орфографическая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 Зима, сидит рыболов, выловленная рыба, прямо  на льду.</a:t>
            </a:r>
          </a:p>
          <a:p>
            <a:r>
              <a:rPr lang="ru-RU" dirty="0" smtClean="0"/>
              <a:t>2. Выскочил зверёк, белый-белый, нежно-снеговой, кончик чёрный, горностай, лёгкими, воздушными, длинными, прыжками, стремительно, приблизился.</a:t>
            </a:r>
          </a:p>
          <a:p>
            <a:r>
              <a:rPr lang="ru-RU" dirty="0" smtClean="0"/>
              <a:t>3. Знакомый, схватил, ёршика, ледяное, убежище, через минуту, действовал, умело, проявлял, расторопность, смелость.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69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Пересказ по частям.</a:t>
            </a:r>
          </a:p>
          <a:p>
            <a:endParaRPr lang="ru-RU" dirty="0"/>
          </a:p>
          <a:p>
            <a:r>
              <a:rPr lang="ru-RU" dirty="0" smtClean="0"/>
              <a:t>Пересказ текста.</a:t>
            </a:r>
          </a:p>
          <a:p>
            <a:endParaRPr lang="ru-RU" dirty="0"/>
          </a:p>
          <a:p>
            <a:r>
              <a:rPr lang="ru-RU" dirty="0" smtClean="0"/>
              <a:t>Практическая работа- написание изложения.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084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214414" y="2813731"/>
            <a:ext cx="7286676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latin typeface="Arial" pitchFamily="34" charset="0"/>
                <a:cs typeface="Arial" pitchFamily="34" charset="0"/>
              </a:rPr>
              <a:t>Желаем успехов!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/>
          <a:lstStyle/>
          <a:p>
            <a:r>
              <a:rPr lang="ru-RU" dirty="0" smtClean="0"/>
              <a:t>«Мал, да удал»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        Зима. Около лунки сидит рыболов. Выловленная рыба лежит прямо на льду.</a:t>
            </a:r>
          </a:p>
          <a:p>
            <a:r>
              <a:rPr lang="ru-RU" dirty="0" smtClean="0"/>
              <a:t>         Вдруг на лёд выскочил зверёк, белый-белый, нежно-снеговой. Только кончик хвоста чёрный. Это горностай. Лёгкими, воздушными, длинными прыжками он стремительно приблизился к рыболову.</a:t>
            </a:r>
          </a:p>
          <a:p>
            <a:r>
              <a:rPr lang="ru-RU" dirty="0" smtClean="0"/>
              <a:t>         Рыболов узнал своего знакомого. Он бросил горностаю рыбку. Шустрый зверёк с ходу схватил ёршика и в несколько прыжков отнёс в своё ледяное убежище. Через минуту горностай опять был на льду. Действовал он умело, проявлял расторопность и смелость.</a:t>
            </a:r>
          </a:p>
          <a:p>
            <a:r>
              <a:rPr lang="ru-RU" dirty="0" smtClean="0"/>
              <a:t>                                                       </a:t>
            </a:r>
            <a:r>
              <a:rPr lang="ru-RU" dirty="0" err="1" smtClean="0"/>
              <a:t>В.Бочарникова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О чём  текст?</a:t>
            </a:r>
          </a:p>
          <a:p>
            <a:pPr>
              <a:buNone/>
            </a:pPr>
            <a:r>
              <a:rPr lang="ru-RU" dirty="0" smtClean="0"/>
              <a:t>           Назовите тему текста.</a:t>
            </a:r>
          </a:p>
          <a:p>
            <a:pPr>
              <a:buNone/>
            </a:pPr>
            <a:r>
              <a:rPr lang="ru-RU" dirty="0" smtClean="0"/>
              <a:t>           А какой бы заголовок вы подобрали к тексту?</a:t>
            </a:r>
          </a:p>
          <a:p>
            <a:pPr>
              <a:buNone/>
            </a:pPr>
            <a:r>
              <a:rPr lang="ru-RU" dirty="0" smtClean="0"/>
              <a:t>           Запишите.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Горностай</a:t>
            </a:r>
            <a:endParaRPr lang="ru-RU" dirty="0"/>
          </a:p>
        </p:txBody>
      </p:sp>
      <p:pic>
        <p:nvPicPr>
          <p:cNvPr id="5" name="Содержимое 4" descr="@дневники - Насекомые внутри меня.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14423"/>
            <a:ext cx="4400552" cy="314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im0-tub-ru.yandex.net/i?id=3ccd465dc237288d666a13219294054f-124-144&amp;n=21">
            <a:hlinkClick r:id="rId3"/>
          </p:cNvPr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357686" y="3643314"/>
            <a:ext cx="392908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im3-tub-ru.yandex.net/i?id=b36fe31f98c1680ac03a5ebd3596b1ef-88-144&amp;n=21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714356"/>
            <a:ext cx="407196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im0-tub-ru.yandex.net/i?id=ea447df6480f5c62c56890cbba815493-72-144&amp;n=21">
            <a:hlinkClick r:id="rId4"/>
          </p:cNvPr>
          <p:cNvPicPr>
            <a:picLocks noGr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57620" y="3000372"/>
            <a:ext cx="464347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im0-tub-ru.yandex.net/i?id=493e05d4d3cc5bf340c988f7b5ccc1f4-83-144&amp;n=2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714357"/>
            <a:ext cx="407195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0-tub-ru.yandex.net/i?id=2e676d1695211036ddfb6ae27c6f29e3-85-144&amp;n=2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5" y="2714624"/>
            <a:ext cx="4652988" cy="3214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1.Где лежала выловленная рыба?</a:t>
            </a:r>
          </a:p>
          <a:p>
            <a:r>
              <a:rPr lang="ru-RU" dirty="0" smtClean="0"/>
              <a:t>     2. Что за зверёк выскочил на лёд?</a:t>
            </a:r>
          </a:p>
          <a:p>
            <a:r>
              <a:rPr lang="ru-RU" dirty="0" smtClean="0"/>
              <a:t>     3. Что произошло дальше?</a:t>
            </a:r>
          </a:p>
          <a:p>
            <a:r>
              <a:rPr lang="ru-RU" dirty="0" smtClean="0"/>
              <a:t>     4. Что сделал рыболов?</a:t>
            </a:r>
          </a:p>
          <a:p>
            <a:r>
              <a:rPr lang="ru-RU" dirty="0" smtClean="0"/>
              <a:t>     5. Какие качества помогают жить горностаю в суровых условиях?</a:t>
            </a:r>
          </a:p>
          <a:p>
            <a:r>
              <a:rPr lang="ru-RU" dirty="0" smtClean="0"/>
              <a:t>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            Сколько частей  имеет текст –     повествование?</a:t>
            </a:r>
          </a:p>
          <a:p>
            <a:r>
              <a:rPr lang="ru-RU" dirty="0" smtClean="0"/>
              <a:t>          Какие это части?</a:t>
            </a:r>
          </a:p>
          <a:p>
            <a:r>
              <a:rPr lang="ru-RU" dirty="0" smtClean="0"/>
              <a:t>          ( начало, основная часть, концовка)</a:t>
            </a:r>
          </a:p>
          <a:p>
            <a:r>
              <a:rPr lang="ru-RU" dirty="0" smtClean="0"/>
              <a:t>     Найдите в тексте три части.</a:t>
            </a:r>
          </a:p>
          <a:p>
            <a:r>
              <a:rPr lang="ru-RU" dirty="0" smtClean="0"/>
              <a:t>Прочитайте первую часть.</a:t>
            </a:r>
          </a:p>
          <a:p>
            <a:r>
              <a:rPr lang="ru-RU" dirty="0" smtClean="0"/>
              <a:t>Назовите основную мысль в этой части.</a:t>
            </a:r>
          </a:p>
          <a:p>
            <a:r>
              <a:rPr lang="ru-RU" dirty="0" smtClean="0"/>
              <a:t>( Рыболов)</a:t>
            </a:r>
          </a:p>
          <a:p>
            <a:r>
              <a:rPr lang="ru-RU" dirty="0" smtClean="0"/>
              <a:t>Прочитайте вторую часть.</a:t>
            </a:r>
          </a:p>
          <a:p>
            <a:r>
              <a:rPr lang="ru-RU" dirty="0" smtClean="0"/>
              <a:t>Назовите основную мысль в этой части.</a:t>
            </a:r>
          </a:p>
          <a:p>
            <a:r>
              <a:rPr lang="ru-RU" dirty="0" smtClean="0"/>
              <a:t>( Горностай)</a:t>
            </a:r>
          </a:p>
          <a:p>
            <a:r>
              <a:rPr lang="ru-RU" dirty="0" smtClean="0"/>
              <a:t>Прочитайте третью часть.</a:t>
            </a:r>
          </a:p>
          <a:p>
            <a:r>
              <a:rPr lang="ru-RU" dirty="0" smtClean="0"/>
              <a:t>Назовите основную мысль в этой части.</a:t>
            </a:r>
          </a:p>
          <a:p>
            <a:r>
              <a:rPr lang="ru-RU" dirty="0" smtClean="0"/>
              <a:t>(Мал, да удал)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Пересказ по частям: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</p:spPr>
        <p:txBody>
          <a:bodyPr>
            <a:normAutofit/>
          </a:bodyPr>
          <a:lstStyle/>
          <a:p>
            <a:pPr marL="914400" indent="-914400" algn="ctr">
              <a:buAutoNum type="arabicPeriod"/>
            </a:pPr>
            <a:r>
              <a:rPr lang="ru-RU" sz="4000" dirty="0" smtClean="0"/>
              <a:t>Рыболов</a:t>
            </a:r>
          </a:p>
          <a:p>
            <a:pPr marL="914400" indent="-914400" algn="ctr">
              <a:buAutoNum type="arabicPeriod"/>
            </a:pPr>
            <a:r>
              <a:rPr lang="ru-RU" sz="4000" dirty="0" smtClean="0"/>
              <a:t>Горностай</a:t>
            </a:r>
          </a:p>
          <a:p>
            <a:pPr marL="914400" indent="-914400" algn="ctr">
              <a:buAutoNum type="arabicPeriod"/>
            </a:pPr>
            <a:r>
              <a:rPr lang="ru-RU" sz="4000" dirty="0" smtClean="0"/>
              <a:t>Мал, да удал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376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Полякова Е.В. 3 класс Русский язык  09.02.2022  Урок №63</vt:lpstr>
      <vt:lpstr>«Мал, да удал»</vt:lpstr>
      <vt:lpstr>Презентация PowerPoint</vt:lpstr>
      <vt:lpstr>Горностай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Пересказ по частям: </vt:lpstr>
      <vt:lpstr>Лексическая работа.</vt:lpstr>
      <vt:lpstr>Презентация PowerPoint</vt:lpstr>
      <vt:lpstr>г</vt:lpstr>
      <vt:lpstr>Орфографическая работа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18</cp:revision>
  <dcterms:created xsi:type="dcterms:W3CDTF">2014-12-21T13:44:30Z</dcterms:created>
  <dcterms:modified xsi:type="dcterms:W3CDTF">2022-02-09T08:29:23Z</dcterms:modified>
</cp:coreProperties>
</file>