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86" r:id="rId7"/>
    <p:sldId id="282" r:id="rId8"/>
    <p:sldId id="280" r:id="rId9"/>
    <p:sldId id="290" r:id="rId10"/>
    <p:sldId id="291" r:id="rId11"/>
    <p:sldId id="262" r:id="rId12"/>
    <p:sldId id="281" r:id="rId13"/>
    <p:sldId id="263" r:id="rId14"/>
    <p:sldId id="289" r:id="rId15"/>
    <p:sldId id="264" r:id="rId16"/>
    <p:sldId id="269" r:id="rId17"/>
    <p:sldId id="288" r:id="rId18"/>
    <p:sldId id="292" r:id="rId19"/>
    <p:sldId id="273" r:id="rId20"/>
    <p:sldId id="285" r:id="rId21"/>
    <p:sldId id="287" r:id="rId22"/>
    <p:sldId id="274" r:id="rId23"/>
    <p:sldId id="283" r:id="rId24"/>
    <p:sldId id="293" r:id="rId25"/>
    <p:sldId id="294" r:id="rId26"/>
    <p:sldId id="295" r:id="rId27"/>
    <p:sldId id="284" r:id="rId28"/>
    <p:sldId id="279" r:id="rId29"/>
    <p:sldId id="296" r:id="rId30"/>
    <p:sldId id="297" r:id="rId31"/>
    <p:sldId id="29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15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http://upload.wikimedia.org/wikipedia/commons/thumb/7/75/Carnavalsmaskewkped07.JPG/220px-Carnavalsmaskewkped07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18" Type="http://schemas.openxmlformats.org/officeDocument/2006/relationships/image" Target="../media/image72.jpeg"/><Relationship Id="rId3" Type="http://schemas.openxmlformats.org/officeDocument/2006/relationships/image" Target="../media/image58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17" Type="http://schemas.openxmlformats.org/officeDocument/2006/relationships/image" Target="../media/image71.jpeg"/><Relationship Id="rId2" Type="http://schemas.openxmlformats.org/officeDocument/2006/relationships/hyperlink" Target="http://images.yandex.ru/yandsearch?p=1&amp;text=%D0%BA%D0%B0%D1%80%D0%BD%D0%B0%D0%B2%D0%B0%D0%BB%D1%8C%D0%BD%D1%8B%D0%B5%20%D0%BC%D0%B0%D1%81%D0%BA%D0%B8%20%D0%B4%D0%BB%D1%8F%20%D0%B4%D0%B5%D1%82%D0%B5%D0%B9&amp;noreask=1&amp;img_url=http://img-fotki.yandex.ru/get/5505/yulyannaa.e/0_5909e_2d7c1cec_S.jpg&amp;pos=36&amp;rpt=simage&amp;lr=213" TargetMode="External"/><Relationship Id="rId16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jpeg"/><Relationship Id="rId15" Type="http://schemas.openxmlformats.org/officeDocument/2006/relationships/image" Target="../media/image69.jpeg"/><Relationship Id="rId10" Type="http://schemas.openxmlformats.org/officeDocument/2006/relationships/image" Target="../media/image64.jpeg"/><Relationship Id="rId4" Type="http://schemas.openxmlformats.org/officeDocument/2006/relationships/hyperlink" Target="http://images.yandex.ru/yandsearch?p=1&amp;text=%D0%BA%D0%B0%D1%80%D0%BD%D0%B0%D0%B2%D0%B0%D0%BB%D1%8C%D0%BD%D1%8B%D0%B5%20%D0%BC%D0%B0%D1%81%D0%BA%D0%B8%20%D0%B4%D0%BB%D1%8F%20%D0%B4%D0%B5%D1%82%D0%B5%D0%B9&amp;noreask=1&amp;img_url=http://img-fotki.yandex.ru/get/5704/yulyannaa.e/0_5909c_f5c7553_S.jpg&amp;pos=50&amp;rpt=simage&amp;lr=213" TargetMode="External"/><Relationship Id="rId9" Type="http://schemas.openxmlformats.org/officeDocument/2006/relationships/image" Target="../media/image63.jpeg"/><Relationship Id="rId1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4564" y="764704"/>
            <a:ext cx="7772400" cy="2592287"/>
          </a:xfrm>
        </p:spPr>
        <p:txBody>
          <a:bodyPr>
            <a:normAutofit/>
          </a:bodyPr>
          <a:lstStyle/>
          <a:p>
            <a:r>
              <a:rPr lang="ru-RU" sz="2400" b="1" dirty="0"/>
              <a:t>Тема урока: </a:t>
            </a:r>
            <a:r>
              <a:rPr lang="ru-RU" sz="2400" dirty="0"/>
              <a:t>Театральные маски</a:t>
            </a:r>
            <a:br>
              <a:rPr lang="ru-RU" sz="2400" dirty="0"/>
            </a:br>
            <a:r>
              <a:rPr lang="ru-RU" sz="2400" b="1" dirty="0"/>
              <a:t>Цели урока: </a:t>
            </a:r>
            <a:r>
              <a:rPr lang="ru-RU" sz="2400" dirty="0"/>
              <a:t>познакомить учащихся с историей театральной маски; выполнить изделие.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b="1" i="1" dirty="0"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8168827" cy="459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8032" y="30765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Полякова Е.В. 3 класс Изобразительное искусство 10.02.2022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959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1" descr="har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908720"/>
            <a:ext cx="4248473" cy="5744767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8313" y="0"/>
            <a:ext cx="8229600" cy="11398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/>
              <a:t>Ряженые</a:t>
            </a:r>
          </a:p>
        </p:txBody>
      </p:sp>
      <p:pic>
        <p:nvPicPr>
          <p:cNvPr id="6" name="Picture 3" descr="C:\Users\я\Desktop\на откр.урок\d188a210fcb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2077724"/>
            <a:ext cx="4071966" cy="397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34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197495" cy="1431032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Маски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Японии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05" y="1340768"/>
            <a:ext cx="5412126" cy="4059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885" y="176258"/>
            <a:ext cx="3527114" cy="4404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6024" y="5733256"/>
            <a:ext cx="8758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Важнейшие атрибуты традиционного японского театра: маски и танцы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0895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jp_mask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94901"/>
            <a:ext cx="2277621" cy="2763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839910" y="260648"/>
            <a:ext cx="8064378" cy="83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Японские театральные маски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07504" y="5409973"/>
            <a:ext cx="568863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/>
              <a:t>В Японии два традиционных ведущих театра: кукольный </a:t>
            </a:r>
            <a:r>
              <a:rPr lang="ru-RU" dirty="0" err="1"/>
              <a:t>Бунраку</a:t>
            </a:r>
            <a:r>
              <a:rPr lang="ru-RU" dirty="0"/>
              <a:t> и театр </a:t>
            </a:r>
            <a:r>
              <a:rPr lang="ru-RU" dirty="0" err="1"/>
              <a:t>Кобуки</a:t>
            </a:r>
            <a:r>
              <a:rPr lang="ru-RU" dirty="0"/>
              <a:t>, где все роли исполняют мужчины, накладывая на лицо грим или надевая маску.</a:t>
            </a:r>
          </a:p>
        </p:txBody>
      </p:sp>
      <p:pic>
        <p:nvPicPr>
          <p:cNvPr id="6" name="Picture 3" descr="C:\Users\Пашка\Pictures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79" y="1409019"/>
            <a:ext cx="4680520" cy="3748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1" descr="th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21728"/>
            <a:ext cx="2261440" cy="2962426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54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" y="583843"/>
            <a:ext cx="5952661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sp>
        <p:nvSpPr>
          <p:cNvPr id="4" name="AutoShape 2" descr="Картинки по запросу &quot;национальная японская маск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4" descr="puppet_theatre_ma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424" y="253341"/>
            <a:ext cx="3025280" cy="6445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54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9173_big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78"/>
          <a:stretch>
            <a:fillRect/>
          </a:stretch>
        </p:blipFill>
        <p:spPr bwMode="auto">
          <a:xfrm>
            <a:off x="4643438" y="333375"/>
            <a:ext cx="4168775" cy="4895850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12" descr="52_18_0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4038600" cy="4895850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17"/>
          <p:cNvSpPr txBox="1">
            <a:spLocks noChangeArrowheads="1"/>
          </p:cNvSpPr>
          <p:nvPr/>
        </p:nvSpPr>
        <p:spPr bwMode="auto">
          <a:xfrm>
            <a:off x="611188" y="5734050"/>
            <a:ext cx="7705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/>
              <a:t>Это – настоящие индейцы.  Для чего они одевали маски и раскрашивали лица?</a:t>
            </a:r>
          </a:p>
        </p:txBody>
      </p:sp>
    </p:spTree>
    <p:extLst>
      <p:ext uri="{BB962C8B-B14F-4D97-AF65-F5344CB8AC3E}">
        <p14:creationId xmlns:p14="http://schemas.microsoft.com/office/powerpoint/2010/main" val="9781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78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Выразительность маски меняется от того, какие нарисованы или приклеены глаза, рот, брови и нос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hp\Desktop\маски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7227766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8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p\Desktop\маски\f437d12de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53145"/>
            <a:ext cx="4392488" cy="5764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http://upload.wikimedia.org/wikipedia/commons/thumb/7/75/Carnavalsmaskewkped07.JPG/220px-Carnavalsmaskewkped07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80203"/>
            <a:ext cx="3729169" cy="4475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4896035" y="188640"/>
            <a:ext cx="408920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/>
              <a:t> </a:t>
            </a:r>
            <a:r>
              <a:rPr lang="ru-RU" sz="3200" b="1" dirty="0">
                <a:solidFill>
                  <a:srgbClr val="C00000"/>
                </a:solidFill>
              </a:rPr>
              <a:t>Маски венецианского карнавала.</a:t>
            </a:r>
          </a:p>
        </p:txBody>
      </p:sp>
    </p:spTree>
    <p:extLst>
      <p:ext uri="{BB962C8B-B14F-4D97-AF65-F5344CB8AC3E}">
        <p14:creationId xmlns:p14="http://schemas.microsoft.com/office/powerpoint/2010/main" val="149504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hp\Desktop\маски\venice-carnival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3823"/>
            <a:ext cx="3963027" cy="2975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p\Desktop\маски\150155585126965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87" y="3933056"/>
            <a:ext cx="4277810" cy="2847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105_7_0216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940" y="155577"/>
            <a:ext cx="2736304" cy="3832559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2" descr="venice_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68253"/>
            <a:ext cx="2377250" cy="3312219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0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4647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Маска может закрывать только часть лица – это полумаска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4149081"/>
            <a:ext cx="4845224" cy="1961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/>
              <a:t>Карнавальные полумаски</a:t>
            </a:r>
            <a:endParaRPr lang="ru-RU" sz="2400" i="1" dirty="0"/>
          </a:p>
        </p:txBody>
      </p:sp>
      <p:pic>
        <p:nvPicPr>
          <p:cNvPr id="20484" name="Picture 4" descr="C:\Users\hp\Desktop\маски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2080"/>
            <a:ext cx="5933243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post-167-1120579204"/>
          <p:cNvPicPr>
            <a:picLocks noChangeAspect="1" noChangeArrowheads="1"/>
          </p:cNvPicPr>
          <p:nvPr/>
        </p:nvPicPr>
        <p:blipFill>
          <a:blip r:embed="rId3" cstate="email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8"/>
          <a:stretch>
            <a:fillRect/>
          </a:stretch>
        </p:blipFill>
        <p:spPr bwMode="auto">
          <a:xfrm>
            <a:off x="179512" y="211146"/>
            <a:ext cx="3600400" cy="5161351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61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157192"/>
            <a:ext cx="8784976" cy="1440160"/>
          </a:xfrm>
        </p:spPr>
        <p:txBody>
          <a:bodyPr>
            <a:noAutofit/>
          </a:bodyPr>
          <a:lstStyle/>
          <a:p>
            <a:pPr algn="l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театре артисты, стремясь изменить свое лицо, часто наклеивают усы или бороду, используют парики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9012"/>
            <a:ext cx="4794448" cy="4794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Картинки по запросу &quot;театральная маска грим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47" y="179012"/>
            <a:ext cx="3501067" cy="4666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6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p\Desktop\маски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" y="250259"/>
            <a:ext cx="4392488" cy="6588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p\Desktop\маски\5-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64" y="405068"/>
            <a:ext cx="4559251" cy="6155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1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994122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31747" name="Picture 3" descr="мими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08050"/>
            <a:ext cx="6769100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55650" y="5589588"/>
            <a:ext cx="741680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/>
              <a:t> Немаловажное значение в характере масок имеет расположение </a:t>
            </a:r>
          </a:p>
          <a:p>
            <a:pPr algn="l">
              <a:spcBef>
                <a:spcPct val="50000"/>
              </a:spcBef>
            </a:pPr>
            <a:r>
              <a:rPr lang="ru-RU"/>
              <a:t>                          глаз, бровей, линий губ.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756594" y="172712"/>
            <a:ext cx="6912619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Выразительность     маски.</a:t>
            </a:r>
          </a:p>
        </p:txBody>
      </p:sp>
    </p:spTree>
    <p:extLst>
      <p:ext uri="{BB962C8B-B14F-4D97-AF65-F5344CB8AC3E}">
        <p14:creationId xmlns:p14="http://schemas.microsoft.com/office/powerpoint/2010/main" val="28022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Emotion-Masks-760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7"/>
            <a:ext cx="7614945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06363" y="6165304"/>
            <a:ext cx="8642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Эмоции изменяют форму и положение глаз, бровей, губ.</a:t>
            </a:r>
          </a:p>
        </p:txBody>
      </p:sp>
    </p:spTree>
    <p:extLst>
      <p:ext uri="{BB962C8B-B14F-4D97-AF65-F5344CB8AC3E}">
        <p14:creationId xmlns:p14="http://schemas.microsoft.com/office/powerpoint/2010/main" val="108450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7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изменения внешности -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ГРИМ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9" name="Picture 3" descr="C:\Users\hp\Desktop\маски\Cats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9388"/>
            <a:ext cx="7344816" cy="5508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85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spektak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3621087" cy="27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v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076700"/>
            <a:ext cx="2592387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veneciya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349500"/>
            <a:ext cx="27051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500563" y="836613"/>
            <a:ext cx="4464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/>
              <a:t>Они могут изображать зверей и героев сказок: чудищ, весельчаков, ведьм, красавиц. Маски выражают характер персонажа.</a:t>
            </a:r>
          </a:p>
        </p:txBody>
      </p:sp>
      <p:pic>
        <p:nvPicPr>
          <p:cNvPr id="16394" name="Picture 10" descr="maska_teatr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21050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5" name="WordArt 11"/>
          <p:cNvSpPr>
            <a:spLocks noChangeArrowheads="1" noChangeShapeType="1" noTextEdit="1"/>
          </p:cNvSpPr>
          <p:nvPr/>
        </p:nvSpPr>
        <p:spPr bwMode="auto">
          <a:xfrm>
            <a:off x="1835150" y="188913"/>
            <a:ext cx="6524625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Кого могут изображать маски?</a:t>
            </a:r>
          </a:p>
        </p:txBody>
      </p:sp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508500"/>
            <a:ext cx="2174875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91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K_Dom_Maska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1846263" cy="3240088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5" descr="maski-7a_resize_resiz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60350"/>
            <a:ext cx="1958975" cy="5113338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6" descr="0708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60350"/>
            <a:ext cx="1839912" cy="2016125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11" descr="9950c505093d95d38f66a445d90d304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0350"/>
            <a:ext cx="1890713" cy="2520950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12" descr="sovremenniki_18_p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8"/>
          <a:stretch>
            <a:fillRect/>
          </a:stretch>
        </p:blipFill>
        <p:spPr bwMode="auto">
          <a:xfrm>
            <a:off x="3563938" y="2276475"/>
            <a:ext cx="1465262" cy="1801813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13" descr="vnytr1"/>
          <p:cNvPicPr>
            <a:picLocks noChangeAspect="1" noChangeArrowheads="1"/>
          </p:cNvPicPr>
          <p:nvPr/>
        </p:nvPicPr>
        <p:blipFill>
          <a:blip r:embed="rId7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8" r="28929" b="23230"/>
          <a:stretch>
            <a:fillRect/>
          </a:stretch>
        </p:blipFill>
        <p:spPr bwMode="auto">
          <a:xfrm>
            <a:off x="2051050" y="2852738"/>
            <a:ext cx="1544638" cy="1873250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14" descr="bonmonk4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213100"/>
            <a:ext cx="1590675" cy="1609725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1" name="Picture 15" descr="normal_%EC%E0%F1%EA%E092~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5" t="14413" r="10706" b="33925"/>
          <a:stretch>
            <a:fillRect/>
          </a:stretch>
        </p:blipFill>
        <p:spPr bwMode="auto">
          <a:xfrm>
            <a:off x="323850" y="3789363"/>
            <a:ext cx="1655763" cy="1611312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2" name="Text Box 16"/>
          <p:cNvSpPr txBox="1">
            <a:spLocks noChangeArrowheads="1"/>
          </p:cNvSpPr>
          <p:nvPr/>
        </p:nvSpPr>
        <p:spPr bwMode="auto">
          <a:xfrm>
            <a:off x="395288" y="5949950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b="1" dirty="0"/>
              <a:t>   </a:t>
            </a:r>
            <a:r>
              <a:rPr lang="ru-RU" b="1" dirty="0" smtClean="0"/>
              <a:t>Могут </a:t>
            </a:r>
            <a:r>
              <a:rPr lang="ru-RU" b="1" dirty="0"/>
              <a:t>изображать </a:t>
            </a:r>
            <a:r>
              <a:rPr lang="ru-RU" b="1" dirty="0" smtClean="0"/>
              <a:t>богов </a:t>
            </a:r>
            <a:r>
              <a:rPr lang="ru-RU" b="1" dirty="0"/>
              <a:t>и царей, воинов и духов, </a:t>
            </a:r>
            <a:r>
              <a:rPr lang="ru-RU" b="1" dirty="0" smtClean="0"/>
              <a:t>героев  легенд, мифов.</a:t>
            </a:r>
            <a:endParaRPr lang="ru-RU" b="1" dirty="0"/>
          </a:p>
        </p:txBody>
      </p:sp>
      <p:pic>
        <p:nvPicPr>
          <p:cNvPr id="23563" name="Picture 18" descr="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437063"/>
            <a:ext cx="1655763" cy="1104900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2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2" descr="sharm_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9275"/>
            <a:ext cx="7777608" cy="5132388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15"/>
          <p:cNvSpPr txBox="1">
            <a:spLocks noChangeArrowheads="1"/>
          </p:cNvSpPr>
          <p:nvPr/>
        </p:nvSpPr>
        <p:spPr bwMode="auto">
          <a:xfrm>
            <a:off x="2124075" y="5949950"/>
            <a:ext cx="4895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b="1"/>
              <a:t>Сколько масок – столько и характеров.</a:t>
            </a:r>
          </a:p>
        </p:txBody>
      </p:sp>
    </p:spTree>
    <p:extLst>
      <p:ext uri="{BB962C8B-B14F-4D97-AF65-F5344CB8AC3E}">
        <p14:creationId xmlns:p14="http://schemas.microsoft.com/office/powerpoint/2010/main" val="28622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 descr="Maski%20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88913"/>
            <a:ext cx="7488187" cy="56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9"/>
          <p:cNvSpPr txBox="1">
            <a:spLocks noChangeArrowheads="1"/>
          </p:cNvSpPr>
          <p:nvPr/>
        </p:nvSpPr>
        <p:spPr bwMode="auto">
          <a:xfrm>
            <a:off x="468312" y="6052756"/>
            <a:ext cx="85681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/>
              <a:t>Всем известны  современные маски: Фантомаса, </a:t>
            </a:r>
            <a:r>
              <a:rPr lang="ru-RU" b="1" dirty="0" smtClean="0"/>
              <a:t>черепашек-ниндзя</a:t>
            </a:r>
            <a:r>
              <a:rPr lang="ru-RU" b="1" dirty="0"/>
              <a:t>, </a:t>
            </a:r>
            <a:r>
              <a:rPr lang="ru-RU" b="1" dirty="0" err="1"/>
              <a:t>Шрека</a:t>
            </a:r>
            <a:r>
              <a:rPr lang="ru-RU" b="1" dirty="0"/>
              <a:t>, человека-паука и </a:t>
            </a:r>
            <a:r>
              <a:rPr lang="ru-RU" b="1" dirty="0" err="1" smtClean="0"/>
              <a:t>Бетмана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" name="Picture 13" descr="40-m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4" r="24376"/>
          <a:stretch>
            <a:fillRect/>
          </a:stretch>
        </p:blipFill>
        <p:spPr bwMode="auto">
          <a:xfrm>
            <a:off x="6720719" y="2420888"/>
            <a:ext cx="1740879" cy="30015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23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0-tub-ru.yandex.net/i?id=215455317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0"/>
            <a:ext cx="20193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6" descr="http://im0-tub-ru.yandex.net/i?id=169603412-5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20193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2" descr="http://img-fotki.yandex.ru/get/5703/yulyannaa.e/0_5909d_6c5a00a1_X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187325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C:\Users\гульнара\Desktop\откр.урок\маски\рис.масок\images (3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00213"/>
            <a:ext cx="1817688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7" descr="C:\Users\гульнара\Desktop\откр.урок\маски\рис.масок\maski-dlya-detey-jiraf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628775"/>
            <a:ext cx="1593850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8" descr="C:\Users\гульнара\Desktop\откр.урок\маски\рис.масок\maski-dlya-detey-zebra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628775"/>
            <a:ext cx="1296988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10" descr="C:\Users\гульнара\Desktop\откр.урок\маски\рис.масок\maski-zhivotnyx-iz-bumagi-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84538"/>
            <a:ext cx="2143125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1" descr="C:\Users\гульнара\Desktop\откр.урок\маски\рис.масок\maski-zhivotnyx-iz-bumagi-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157788"/>
            <a:ext cx="1943100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12" descr="C:\Users\гульнара\Desktop\откр.урок\маски\рис.масок\maski-zhivotnyx-iz-bumagi-3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429000"/>
            <a:ext cx="15843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13" descr="C:\Users\гульнара\Desktop\откр.урок\маски\рис.масок\maski-zhivotnyx-iz-bumagi-4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157788"/>
            <a:ext cx="18002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14" descr="C:\Users\гульнара\Desktop\откр.урок\маски\рис.масок\maski-zhivotnyx-iz-bumagi-5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429000"/>
            <a:ext cx="18002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3" name="Picture 16" descr="C:\Users\гульнара\Desktop\откр.урок\маски\рис.масок\images (2)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700213"/>
            <a:ext cx="212407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5" name="Picture 3" descr="C:\Users\гульнара\Desktop\откр.урок\маски\рис.масок\maski-dlya-skazok-6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357563"/>
            <a:ext cx="1651000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6" name="Picture 16" descr="C:\Users\гульнара\Desktop\откр.урок\маски\рис.масок\maskа-iz-bumagi-zmeya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37125"/>
            <a:ext cx="14398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7" name="Picture 17" descr="C:\Users\гульнара\Desktop\откр.урок\маски\распеч. маски\скачанные файлы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0"/>
            <a:ext cx="1973263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322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Практическая работа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 smtClean="0"/>
              <a:t>Выполнить любой эскиз маски</a:t>
            </a:r>
            <a:endParaRPr lang="ru-RU" dirty="0"/>
          </a:p>
        </p:txBody>
      </p:sp>
      <p:pic>
        <p:nvPicPr>
          <p:cNvPr id="16386" name="Picture 2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26994"/>
            <a:ext cx="6840760" cy="380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84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77072"/>
            <a:ext cx="1864445" cy="269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45" y="3573015"/>
            <a:ext cx="2268802" cy="328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47" y="116631"/>
            <a:ext cx="249723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 descr="C:\Users\Пашка\Pictures\6261-raskraska-Karnavalnaya-mas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507" y="81286"/>
            <a:ext cx="2433923" cy="327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Picture 10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00" y="3623938"/>
            <a:ext cx="2504000" cy="324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1040"/>
            <a:ext cx="3046814" cy="377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934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p\Desktop\маски\5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37" y="548680"/>
            <a:ext cx="8597969" cy="5760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43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902"/>
            <a:ext cx="4142773" cy="396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70526"/>
            <a:ext cx="3618596" cy="318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Пашка\Pictures\e6e40bd0b2edbd1b86d1c3295696313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004" y="0"/>
            <a:ext cx="3649492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74778"/>
            <a:ext cx="2198284" cy="2931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9904"/>
            <a:ext cx="2088232" cy="3177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26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488433" cy="288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164" y="188457"/>
            <a:ext cx="3381901" cy="417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284984"/>
            <a:ext cx="3178008" cy="356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&quot;маски рисунки детей&quot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154" y="3998300"/>
            <a:ext cx="2832249" cy="28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481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518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давних времен люди подметили, что быть кем-то или играть кого-то легче в маске. Маска помогает скрыть лицо, превратиться в волшебного героя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hp\Desktop\мас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72" y="137946"/>
            <a:ext cx="6801320" cy="4539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50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6661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Маска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пришла к нам из глубокой древности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4101873"/>
            <a:ext cx="6234498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Маски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Греции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3611921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709" y="125208"/>
            <a:ext cx="5254581" cy="3951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3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ionysiusTheater"/>
          <p:cNvPicPr>
            <a:picLocks noChangeAspect="1" noChangeArrowheads="1"/>
          </p:cNvPicPr>
          <p:nvPr/>
        </p:nvPicPr>
        <p:blipFill>
          <a:blip r:embed="rId2">
            <a:lum bright="-12000" contrast="36000"/>
          </a:blip>
          <a:srcRect/>
          <a:stretch>
            <a:fillRect/>
          </a:stretch>
        </p:blipFill>
        <p:spPr bwMode="auto">
          <a:xfrm>
            <a:off x="395288" y="260350"/>
            <a:ext cx="8353425" cy="5846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63500" dir="2212194" algn="ctr" rotWithShape="0">
              <a:srgbClr val="541D14"/>
            </a:outerShdw>
          </a:effec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23850" y="6092825"/>
            <a:ext cx="8424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Сцена в театре. Древняя Греция</a:t>
            </a:r>
          </a:p>
        </p:txBody>
      </p:sp>
    </p:spTree>
    <p:extLst>
      <p:ext uri="{BB962C8B-B14F-4D97-AF65-F5344CB8AC3E}">
        <p14:creationId xmlns:p14="http://schemas.microsoft.com/office/powerpoint/2010/main" val="240233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2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TN_AnySkin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35" y="260350"/>
            <a:ext cx="2817599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05_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581"/>
            <a:ext cx="3240274" cy="324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mas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655" y="260350"/>
            <a:ext cx="2489033" cy="252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gb_207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701" y="3789040"/>
            <a:ext cx="3089786" cy="283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35151" y="4294188"/>
            <a:ext cx="5545138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/>
              <a:t> У каждого народа были и есть свои маски. Их делают из золота и серебра, украшают драгоценными камнями, выдалбливают из дерева, вырезают на них орнаменты и узоры. Маски конструируют из бумаги и картона. Маски бывают плоские и объёмные, закрывающие только часть лица (полумаска). Современные материалы позволяют делать маски из пластмасс, стеклопластика, </a:t>
            </a:r>
            <a:r>
              <a:rPr lang="ru-RU" dirty="0" err="1"/>
              <a:t>полиматериалов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761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971798" y="260350"/>
            <a:ext cx="6336481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Маскарад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на    Руси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2569" y="5116512"/>
            <a:ext cx="8713787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/>
              <a:t>И в России то же были праздничные игрища с масками и чучелами. </a:t>
            </a:r>
          </a:p>
          <a:p>
            <a:pPr algn="l">
              <a:spcBef>
                <a:spcPct val="50000"/>
              </a:spcBef>
            </a:pPr>
            <a:r>
              <a:rPr lang="ru-RU" dirty="0"/>
              <a:t>Веселясь, люди наряжались в костюмы и маски, а потому так и назывались – ряжеными. Маскарад как вид развлечения узаконил Петр  Первый. </a:t>
            </a:r>
          </a:p>
          <a:p>
            <a:pPr algn="l">
              <a:spcBef>
                <a:spcPct val="50000"/>
              </a:spcBef>
            </a:pPr>
            <a:r>
              <a:rPr lang="ru-RU" dirty="0"/>
              <a:t>Маска давала возможность участвовать в подобных праздниках всем  без исключения.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524328" y="3645024"/>
            <a:ext cx="15121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 err="1"/>
              <a:t>В.И.Семенов</a:t>
            </a:r>
            <a:r>
              <a:rPr lang="ru-RU" dirty="0"/>
              <a:t>.  Маскарад.</a:t>
            </a:r>
          </a:p>
        </p:txBody>
      </p:sp>
      <p:pic>
        <p:nvPicPr>
          <p:cNvPr id="20487" name="Picture 7" descr="c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25551"/>
            <a:ext cx="6791755" cy="413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27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04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Скоморохи</a:t>
            </a:r>
          </a:p>
        </p:txBody>
      </p:sp>
      <p:pic>
        <p:nvPicPr>
          <p:cNvPr id="13317" name="Picture 5" descr="hodvm_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000125"/>
            <a:ext cx="5976937" cy="56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82758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385</Words>
  <Application>Microsoft Office PowerPoint</Application>
  <PresentationFormat>Экран (4:3)</PresentationFormat>
  <Paragraphs>37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Тема урока: Театральные маски Цели урока: познакомить учащихся с историей театральной маски; выполнить изделие. </vt:lpstr>
      <vt:lpstr>Презентация PowerPoint</vt:lpstr>
      <vt:lpstr>Презентация PowerPoint</vt:lpstr>
      <vt:lpstr>С давних времен люди подметили, что быть кем-то или играть кого-то легче в маске. Маска помогает скрыть лицо, превратиться в волшебного героя</vt:lpstr>
      <vt:lpstr>Маска пришла к нам из глубокой древности</vt:lpstr>
      <vt:lpstr>Презентация PowerPoint</vt:lpstr>
      <vt:lpstr>Презентация PowerPoint</vt:lpstr>
      <vt:lpstr>Презентация PowerPoint</vt:lpstr>
      <vt:lpstr>Скоморохи</vt:lpstr>
      <vt:lpstr>Презентация PowerPoint</vt:lpstr>
      <vt:lpstr>Маски Японии </vt:lpstr>
      <vt:lpstr>Презентация PowerPoint</vt:lpstr>
      <vt:lpstr>Презентация PowerPoint</vt:lpstr>
      <vt:lpstr>Презентация PowerPoint</vt:lpstr>
      <vt:lpstr>Выразительность маски меняется от того, какие нарисованы или приклеены глаза, рот, брови и нос</vt:lpstr>
      <vt:lpstr>Презентация PowerPoint</vt:lpstr>
      <vt:lpstr>Презентация PowerPoint</vt:lpstr>
      <vt:lpstr>Маска может закрывать только часть лица – это полумаска</vt:lpstr>
      <vt:lpstr>В театре артисты, стремясь изменить свое лицо, часто наклеивают усы или бороду, используют парики</vt:lpstr>
      <vt:lpstr> </vt:lpstr>
      <vt:lpstr>Презентация PowerPoint</vt:lpstr>
      <vt:lpstr>Искусство изменения внешности - ГРИМ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работа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24</cp:revision>
  <dcterms:created xsi:type="dcterms:W3CDTF">2012-02-07T15:20:45Z</dcterms:created>
  <dcterms:modified xsi:type="dcterms:W3CDTF">2022-02-09T18:25:08Z</dcterms:modified>
</cp:coreProperties>
</file>