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57" r:id="rId4"/>
    <p:sldId id="261" r:id="rId5"/>
    <p:sldId id="258" r:id="rId6"/>
    <p:sldId id="259" r:id="rId7"/>
    <p:sldId id="260" r:id="rId8"/>
    <p:sldId id="262" r:id="rId9"/>
    <p:sldId id="263" r:id="rId10"/>
    <p:sldId id="264" r:id="rId11"/>
    <p:sldId id="265" r:id="rId12"/>
    <p:sldId id="267" r:id="rId13"/>
    <p:sldId id="266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1602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2428868"/>
            <a:ext cx="7406640" cy="22145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/>
              <a:t>Компьютер – твой помощник. </a:t>
            </a:r>
            <a:r>
              <a:rPr lang="ru-RU" dirty="0" smtClean="0"/>
              <a:t>(технология)</a:t>
            </a:r>
            <a:br>
              <a:rPr lang="ru-RU" dirty="0" smtClean="0"/>
            </a:br>
            <a:r>
              <a:rPr lang="ru-RU" dirty="0" smtClean="0"/>
              <a:t>3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620" y="5286388"/>
            <a:ext cx="4977748" cy="1252534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Учитель </a:t>
            </a:r>
            <a:r>
              <a:rPr lang="ru-RU" dirty="0" smtClean="0"/>
              <a:t>начальных </a:t>
            </a:r>
            <a:r>
              <a:rPr lang="ru-RU" dirty="0" smtClean="0"/>
              <a:t>классов Киселева С.А.</a:t>
            </a:r>
            <a:endParaRPr lang="ru-RU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ÐÐ°ÑÑÐ¾Ð»ÑÐ½ÑÐ¹ ÐÐ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2714620"/>
            <a:ext cx="2928926" cy="272141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57166"/>
            <a:ext cx="8219340" cy="5429288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/>
              <a:t>Клавиатура – служит для ввода информации.</a:t>
            </a:r>
          </a:p>
          <a:p>
            <a:r>
              <a:rPr lang="ru-RU" sz="3600" dirty="0" smtClean="0"/>
              <a:t>Монитор – служит для вывода информации на экран.</a:t>
            </a:r>
          </a:p>
          <a:p>
            <a:r>
              <a:rPr lang="ru-RU" sz="3600" dirty="0" smtClean="0"/>
              <a:t>Процессор – обрабатывает информацию.</a:t>
            </a:r>
          </a:p>
          <a:p>
            <a:r>
              <a:rPr lang="ru-RU" sz="3600" dirty="0" smtClean="0"/>
              <a:t>Мышь – помогает управлять компьютером.</a:t>
            </a:r>
          </a:p>
          <a:p>
            <a:r>
              <a:rPr lang="ru-RU" sz="3600" dirty="0" smtClean="0"/>
              <a:t>Принтер – служит для вывода информации.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6098" y="0"/>
            <a:ext cx="8147902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Где мы можем использовать компьютер: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3571876"/>
            <a:ext cx="2564888" cy="409564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работа</a:t>
            </a:r>
            <a:endParaRPr lang="ru-RU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142984"/>
            <a:ext cx="235745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1" y="1357298"/>
            <a:ext cx="2162775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5000628" y="3643314"/>
            <a:ext cx="2564888" cy="409564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3200" dirty="0" smtClean="0"/>
              <a:t>учеба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42" y="4000504"/>
            <a:ext cx="202393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1428728" y="6072206"/>
            <a:ext cx="2564888" cy="409564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развлечения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4071942"/>
            <a:ext cx="2000264" cy="1955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Содержимое 2"/>
          <p:cNvSpPr txBox="1">
            <a:spLocks/>
          </p:cNvSpPr>
          <p:nvPr/>
        </p:nvSpPr>
        <p:spPr>
          <a:xfrm>
            <a:off x="5072066" y="6143644"/>
            <a:ext cx="2564888" cy="409564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3200" dirty="0" smtClean="0"/>
              <a:t>общение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43240" y="714356"/>
            <a:ext cx="6000760" cy="160495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Программист – человек, который создает специальные программы для работы компьютера.</a:t>
            </a:r>
            <a:endParaRPr lang="ru-RU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2728535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3571876"/>
            <a:ext cx="252745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928662" y="4143380"/>
            <a:ext cx="5214942" cy="1857388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Мастер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по ремонту и обслуживанию компьютера- человек, который </a:t>
            </a:r>
            <a:r>
              <a:rPr lang="ru-RU" sz="3200" dirty="0" smtClean="0"/>
              <a:t>ремонтирует компьютер .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7498080" cy="7254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Компьютер в школе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071810"/>
            <a:ext cx="3718746" cy="67626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/>
              <a:t>На уроке при работе с проектором</a:t>
            </a:r>
            <a:endParaRPr lang="ru-RU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928670"/>
            <a:ext cx="3000396" cy="2114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928670"/>
            <a:ext cx="3286148" cy="2157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3929058" y="3143248"/>
            <a:ext cx="4214842" cy="857256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поиске необходимой информации в сети Интернет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3786190"/>
            <a:ext cx="3071834" cy="2159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428596" y="5929330"/>
            <a:ext cx="3718746" cy="67626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3200" dirty="0" smtClean="0"/>
              <a:t>Сопровождение во время выступлений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4000504"/>
            <a:ext cx="2928958" cy="197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Содержимое 2"/>
          <p:cNvSpPr txBox="1">
            <a:spLocks/>
          </p:cNvSpPr>
          <p:nvPr/>
        </p:nvSpPr>
        <p:spPr>
          <a:xfrm>
            <a:off x="4143372" y="6000768"/>
            <a:ext cx="3714776" cy="500066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уроках информатики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Практическое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447800"/>
            <a:ext cx="7790712" cy="4800600"/>
          </a:xfrm>
        </p:spPr>
        <p:txBody>
          <a:bodyPr/>
          <a:lstStyle/>
          <a:p>
            <a:r>
              <a:rPr lang="ru-RU" dirty="0" smtClean="0"/>
              <a:t>Научись включать (выключать)компьютер.</a:t>
            </a:r>
          </a:p>
          <a:p>
            <a:r>
              <a:rPr lang="ru-RU" dirty="0" smtClean="0"/>
              <a:t>Научись открывать (закрывать)папки на рабочем столе.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Рефлексия 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Я узнал …</a:t>
            </a:r>
          </a:p>
          <a:p>
            <a:r>
              <a:rPr lang="ru-RU" sz="5400" dirty="0" smtClean="0"/>
              <a:t>Мне было интересно…</a:t>
            </a:r>
          </a:p>
          <a:p>
            <a:r>
              <a:rPr lang="ru-RU" sz="5400" dirty="0" smtClean="0"/>
              <a:t>Теперь я смогу…</a:t>
            </a:r>
            <a:endParaRPr lang="ru-RU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создание </a:t>
            </a:r>
            <a:r>
              <a:rPr lang="ru-RU" dirty="0" smtClean="0"/>
              <a:t>условия для </a:t>
            </a:r>
            <a:r>
              <a:rPr lang="ru-RU" dirty="0" smtClean="0"/>
              <a:t>закрепления представления </a:t>
            </a:r>
            <a:r>
              <a:rPr lang="ru-RU" dirty="0" smtClean="0"/>
              <a:t>об устройстве компьютера, о назначении его составных частей и периферийных </a:t>
            </a:r>
            <a:r>
              <a:rPr lang="ru-RU" dirty="0" smtClean="0"/>
              <a:t>устройств, его значении в жизни человека.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Информационная мастерская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43240" y="1500174"/>
            <a:ext cx="5790448" cy="4748226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Ты узнаешь:</a:t>
            </a:r>
          </a:p>
          <a:p>
            <a:r>
              <a:rPr lang="ru-RU" dirty="0" smtClean="0"/>
              <a:t>что такое компьютер, и как он служит человеку;</a:t>
            </a:r>
          </a:p>
          <a:p>
            <a:r>
              <a:rPr lang="ru-RU" dirty="0" smtClean="0"/>
              <a:t> каковы правила работы за компьютером;</a:t>
            </a:r>
          </a:p>
          <a:p>
            <a:r>
              <a:rPr lang="ru-RU" dirty="0" smtClean="0"/>
              <a:t>может ли компьютер заменить человека.</a:t>
            </a:r>
          </a:p>
          <a:p>
            <a:endParaRPr lang="ru-RU" dirty="0"/>
          </a:p>
        </p:txBody>
      </p:sp>
      <p:sp>
        <p:nvSpPr>
          <p:cNvPr id="17410" name="AutoShape 2" descr="https://labelectronics.ru/userfiles/editor/large/5004_personalnyy-kompyuter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s://labelectronics.ru/userfiles/editor/large/5004_personalnyy-kompyuter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https://labelectronics.ru/userfiles/editor/large/5004_personalnyy-kompyuter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6" name="Picture 8" descr="http://mabi.vspu.ru/files/2016/06/cf1ab99789ebee20240b01f8e2d14ab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3116"/>
            <a:ext cx="2630475" cy="24068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3000372"/>
            <a:ext cx="3429024" cy="785818"/>
          </a:xfrm>
        </p:spPr>
        <p:txBody>
          <a:bodyPr/>
          <a:lstStyle/>
          <a:p>
            <a:r>
              <a:rPr lang="ru-RU" dirty="0" smtClean="0"/>
              <a:t>Компьютер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428604"/>
            <a:ext cx="6351102" cy="2338390"/>
          </a:xfrm>
        </p:spPr>
        <p:txBody>
          <a:bodyPr/>
          <a:lstStyle/>
          <a:p>
            <a:pPr fontAlgn="base">
              <a:buNone/>
            </a:pPr>
            <a:r>
              <a:rPr lang="ru-RU" dirty="0" smtClean="0"/>
              <a:t>Что за чудо-агрегат</a:t>
            </a:r>
          </a:p>
          <a:p>
            <a:pPr fontAlgn="base">
              <a:buNone/>
            </a:pPr>
            <a:r>
              <a:rPr lang="ru-RU" dirty="0" smtClean="0"/>
              <a:t>Может делать все подряд -</a:t>
            </a:r>
          </a:p>
          <a:p>
            <a:pPr fontAlgn="base">
              <a:buNone/>
            </a:pPr>
            <a:r>
              <a:rPr lang="ru-RU" dirty="0" smtClean="0"/>
              <a:t>Петь, играть, читать, считать,</a:t>
            </a:r>
          </a:p>
          <a:p>
            <a:pPr fontAlgn="base">
              <a:buNone/>
            </a:pPr>
            <a:r>
              <a:rPr lang="ru-RU" dirty="0" smtClean="0"/>
              <a:t>Самым лучшим другом стать?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8" descr="http://mabi.vspu.ru/files/2016/06/cf1ab99789ebee20240b01f8e2d14ab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3143248"/>
            <a:ext cx="2888749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33588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Компьютер – электронное устройство для обработки информации, управляемое специальными программами.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5233962"/>
            <a:ext cx="8215370" cy="162403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Первый компьютер «Марк 1» был сконструирован в США. Его длина была 17 м, а высота 2.5 м. Его масса была около 5-ти тонн. Общая длина его проводов около 800 км!</a:t>
            </a:r>
            <a:endParaRPr lang="ru-RU" dirty="0"/>
          </a:p>
        </p:txBody>
      </p:sp>
      <p:pic>
        <p:nvPicPr>
          <p:cNvPr id="1028" name="Picture 4" descr="Ð¡Ð°Ð¼ÑÐ¹ Ð¿ÐµÑÐ²ÑÐ¹ ÐºÐ¾Ð¼Ð¿ÑÑÑÐµÑ Ð² Ð¼Ð¸ÑÐµ Ð±ÑÐ» ÑÐ¾Ð·Ð´Ð°Ð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714488"/>
            <a:ext cx="4879692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ÐºÐ¾Ð¼Ð¿ÑÑÑÐµÑ Enia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00042"/>
            <a:ext cx="6762750" cy="2857500"/>
          </a:xfrm>
          <a:prstGeom prst="rect">
            <a:avLst/>
          </a:prstGeom>
          <a:noFill/>
        </p:spPr>
      </p:pic>
      <p:pic>
        <p:nvPicPr>
          <p:cNvPr id="4100" name="Picture 4" descr="Ð¡Ð°Ð¼ÑÐ¹ Ð¿ÐµÑÐ²ÑÐ¹ ÐºÐ¾Ð¼Ð¿ÑÑÑÐµÑ Ð² Ð¼Ð¸Ñ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00438"/>
            <a:ext cx="4105275" cy="2857500"/>
          </a:xfrm>
          <a:prstGeom prst="rect">
            <a:avLst/>
          </a:prstGeom>
          <a:noFill/>
        </p:spPr>
      </p:pic>
      <p:pic>
        <p:nvPicPr>
          <p:cNvPr id="4102" name="Picture 6" descr="comp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3643314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4214842" cy="52975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1977 году компания </a:t>
            </a:r>
            <a:r>
              <a:rPr lang="ru-RU" dirty="0" err="1" smtClean="0"/>
              <a:t>Apple</a:t>
            </a:r>
            <a:r>
              <a:rPr lang="ru-RU" dirty="0" smtClean="0"/>
              <a:t> выпустила новый компьютер предназначенный для  обычных людей.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6" name="Picture 4" descr="Ð¸ÑÑÐ¾ÑÐ¸Ñ ÑÐ¾Ð·Ð´Ð°Ð½Ð¸Ñ Ð¿ÐµÑÑÐ¾Ð½Ð°Ð»ÑÐ½ÑÑ ÐºÐ¾Ð¼Ð¿ÑÑÑÐµÑÐ¾Ð² Ð¿Ð¾ÐºÐ¾Ð»ÐµÐ½Ð¸Ñ ÑÐ²Ð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428604"/>
            <a:ext cx="4143404" cy="2817516"/>
          </a:xfrm>
          <a:prstGeom prst="rect">
            <a:avLst/>
          </a:prstGeom>
          <a:noFill/>
        </p:spPr>
      </p:pic>
      <p:pic>
        <p:nvPicPr>
          <p:cNvPr id="3078" name="Picture 6" descr="https://babbler.me/uploads/images/00/00/04/2016/05/04/0u679a1c87-6965b00c-7f2c268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786190"/>
            <a:ext cx="3286148" cy="25805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7498080" cy="1143000"/>
          </a:xfrm>
        </p:spPr>
        <p:txBody>
          <a:bodyPr/>
          <a:lstStyle/>
          <a:p>
            <a:pPr algn="ctr"/>
            <a:r>
              <a:rPr lang="ru-RU" dirty="0" smtClean="0"/>
              <a:t>Современные компьютеры</a:t>
            </a:r>
            <a:endParaRPr lang="ru-RU" dirty="0"/>
          </a:p>
        </p:txBody>
      </p:sp>
      <p:pic>
        <p:nvPicPr>
          <p:cNvPr id="20482" name="Picture 2" descr="ÐÐ°ÑÑÐ¾Ð»ÑÐ½ÑÐ¹ ÐÐ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1285860"/>
            <a:ext cx="2928926" cy="2721411"/>
          </a:xfrm>
          <a:prstGeom prst="rect">
            <a:avLst/>
          </a:prstGeom>
          <a:noFill/>
        </p:spPr>
      </p:pic>
      <p:pic>
        <p:nvPicPr>
          <p:cNvPr id="20486" name="Picture 6" descr="http://ipkey.com.ua/media/k2/items/cache/edc1d0314df26f4954651131e82a7939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500174"/>
            <a:ext cx="5415265" cy="2857520"/>
          </a:xfrm>
          <a:prstGeom prst="rect">
            <a:avLst/>
          </a:prstGeom>
          <a:noFill/>
        </p:spPr>
      </p:pic>
      <p:pic>
        <p:nvPicPr>
          <p:cNvPr id="20484" name="Picture 4" descr="http://www.texnotron.com/uploads/posts/2013-05-01/1001-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4214818"/>
            <a:ext cx="2813558" cy="2286016"/>
          </a:xfrm>
          <a:prstGeom prst="rect">
            <a:avLst/>
          </a:prstGeom>
          <a:noFill/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4857760"/>
            <a:ext cx="4143404" cy="1424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состав компьютера входят:</a:t>
            </a:r>
            <a:endParaRPr lang="ru-RU" dirty="0"/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571612"/>
            <a:ext cx="697836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209</TotalTime>
  <Words>277</Words>
  <Application>Microsoft Office PowerPoint</Application>
  <PresentationFormat>Экран (4:3)</PresentationFormat>
  <Paragraphs>43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Компьютер – твой помощник. (технология) 3 класс</vt:lpstr>
      <vt:lpstr>Цель:</vt:lpstr>
      <vt:lpstr>Информационная мастерская</vt:lpstr>
      <vt:lpstr>Компьютер</vt:lpstr>
      <vt:lpstr>Компьютер – электронное устройство для обработки информации, управляемое специальными программами.</vt:lpstr>
      <vt:lpstr>Слайд 6</vt:lpstr>
      <vt:lpstr>В 1977 году компания Apple выпустила новый компьютер предназначенный для  обычных людей. </vt:lpstr>
      <vt:lpstr>Современные компьютеры</vt:lpstr>
      <vt:lpstr>В состав компьютера входят:</vt:lpstr>
      <vt:lpstr>Слайд 10</vt:lpstr>
      <vt:lpstr>Где мы можем использовать компьютер:</vt:lpstr>
      <vt:lpstr>Слайд 12</vt:lpstr>
      <vt:lpstr>Компьютер в школе</vt:lpstr>
      <vt:lpstr>Практическое задание</vt:lpstr>
      <vt:lpstr>Рефлексия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Вспомним и обсудим!  (технология) 3 класс</dc:title>
  <dc:creator>Вася</dc:creator>
  <cp:lastModifiedBy>света</cp:lastModifiedBy>
  <cp:revision>19</cp:revision>
  <dcterms:created xsi:type="dcterms:W3CDTF">2018-06-25T10:18:43Z</dcterms:created>
  <dcterms:modified xsi:type="dcterms:W3CDTF">2022-09-14T22:02:04Z</dcterms:modified>
</cp:coreProperties>
</file>