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0bH2b6uSLM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Русский язык</a:t>
            </a:r>
            <a:br>
              <a:rPr lang="ru-RU" b="1" dirty="0" smtClean="0"/>
            </a:br>
            <a:r>
              <a:rPr lang="ru-RU" b="1" dirty="0" smtClean="0"/>
              <a:t>3 класс</a:t>
            </a:r>
            <a:br>
              <a:rPr lang="ru-RU" b="1" dirty="0" smtClean="0"/>
            </a:br>
            <a:r>
              <a:rPr lang="ru-RU" b="1" dirty="0" smtClean="0"/>
              <a:t>Тема: Предложения с обращением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/>
          <a:lstStyle/>
          <a:p>
            <a:r>
              <a:rPr lang="ru-RU" b="1" dirty="0" smtClean="0"/>
              <a:t>Учитель: Киселева .А.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76872"/>
            <a:ext cx="7787208" cy="384929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создание условия для ознакомления со словами-обращениями; способствование развитию умения выделять слова-обращения в речи.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видео: Русский язык 3 класс (</a:t>
            </a:r>
            <a:r>
              <a:rPr lang="ru-RU" dirty="0" err="1" smtClean="0"/>
              <a:t>Канакина</a:t>
            </a:r>
            <a:r>
              <a:rPr lang="ru-RU" dirty="0" smtClean="0"/>
              <a:t>). Тема 8 Предложения с обращениями, перейдя по ссылке</a:t>
            </a:r>
            <a:endParaRPr lang="ru-RU" b="1" dirty="0" smtClean="0"/>
          </a:p>
          <a:p>
            <a:r>
              <a:rPr lang="ru-RU" b="1" u="sng" dirty="0" smtClean="0">
                <a:hlinkClick r:id="rId2"/>
              </a:rPr>
              <a:t>https://www.youtube.com/watch?v=w0bH2b6uSLM&amp;feature=emb_logo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Выполните  </a:t>
            </a:r>
            <a:r>
              <a:rPr lang="ru-RU" dirty="0" smtClean="0"/>
              <a:t>упр. 34, с. 24.</a:t>
            </a:r>
          </a:p>
          <a:p>
            <a:endParaRPr lang="ru-RU" dirty="0"/>
          </a:p>
        </p:txBody>
      </p:sp>
      <p:pic>
        <p:nvPicPr>
          <p:cNvPr id="6146" name="Picture 2" descr="https://phonoteka.org/uploads/posts/2021-05/1620824024_8-phonoteka_org-p-fon-dlya-prezentatsii-s-umnoi-sovoi-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348880"/>
            <a:ext cx="5386442" cy="36550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35, с. 25.</a:t>
            </a:r>
          </a:p>
          <a:p>
            <a:endParaRPr lang="ru-RU" dirty="0"/>
          </a:p>
        </p:txBody>
      </p:sp>
      <p:pic>
        <p:nvPicPr>
          <p:cNvPr id="5122" name="Picture 2" descr="https://i.pinimg.com/736x/33/34/36/3334365e82687b3c4324414840446742--online-games-barefo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492896"/>
            <a:ext cx="4123647" cy="34569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r>
              <a:rPr lang="ru-RU" b="1" dirty="0" smtClean="0"/>
              <a:t>Задание №3 (высокий уровень, по желанию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algn="ctr"/>
            <a:r>
              <a:rPr lang="ru-RU" dirty="0" smtClean="0"/>
              <a:t> Составьте мини диалог с обращением (4 реплики).</a:t>
            </a:r>
          </a:p>
          <a:p>
            <a:endParaRPr lang="ru-RU" dirty="0"/>
          </a:p>
        </p:txBody>
      </p:sp>
      <p:pic>
        <p:nvPicPr>
          <p:cNvPr id="4098" name="Picture 2" descr="https://proprikol.ru/wp-content/uploads/2021/02/kartinki-shemy-predlozhenij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56514"/>
            <a:ext cx="4373245" cy="328235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/>
          <a:lstStyle/>
          <a:p>
            <a:pPr>
              <a:buNone/>
            </a:pPr>
            <a:r>
              <a:rPr lang="ru-RU" sz="3000" b="1" i="1" dirty="0" smtClean="0"/>
              <a:t>Найди </a:t>
            </a:r>
            <a:r>
              <a:rPr lang="ru-RU" sz="3000" b="1" i="1" dirty="0" smtClean="0"/>
              <a:t>обращение, подчеркни. Поставь знаки препинания при обращении.</a:t>
            </a:r>
            <a:br>
              <a:rPr lang="ru-RU" sz="3000" b="1" i="1" dirty="0" smtClean="0"/>
            </a:br>
            <a:r>
              <a:rPr lang="ru-RU" sz="3000" dirty="0" smtClean="0"/>
              <a:t>1. Прочитай Оля эту сказку малышам </a:t>
            </a:r>
            <a:br>
              <a:rPr lang="ru-RU" sz="3000" dirty="0" smtClean="0"/>
            </a:br>
            <a:r>
              <a:rPr lang="ru-RU" sz="3000" dirty="0" smtClean="0"/>
              <a:t>2. Ребята приготовьтесь к конкурсу чтецов </a:t>
            </a:r>
            <a:br>
              <a:rPr lang="ru-RU" sz="3000" dirty="0" smtClean="0"/>
            </a:br>
            <a:r>
              <a:rPr lang="ru-RU" sz="3000" dirty="0" smtClean="0"/>
              <a:t>3. Объясни Наташе решение задачи Олег </a:t>
            </a:r>
            <a:endParaRPr lang="ru-RU" sz="30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Выучите </a:t>
            </a:r>
            <a:r>
              <a:rPr lang="ru-RU" dirty="0" smtClean="0"/>
              <a:t>правило на с.25.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2050" name="Picture 2" descr="https://e7.pngegg.com/pngimages/341/217/png-clipart-owl-professor-teacher-owl-animals-graduation-ceremon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636912"/>
            <a:ext cx="4721796" cy="3147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placepic.ru/wp-content/uploads/2021/08/1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942298" cy="42338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0</TotalTime>
  <Words>113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Тема3</vt:lpstr>
      <vt:lpstr>Русский язык 3 класс Тема: Предложения с обращением</vt:lpstr>
      <vt:lpstr>Цель:</vt:lpstr>
      <vt:lpstr>Изучение нового материала</vt:lpstr>
      <vt:lpstr>Задание № 1 </vt:lpstr>
      <vt:lpstr>Задание №2 </vt:lpstr>
      <vt:lpstr>Задание №3 (высокий уровень, по желанию)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3 класс Тема: Предложения с обращением</dc:title>
  <dc:creator>света</dc:creator>
  <cp:lastModifiedBy>света</cp:lastModifiedBy>
  <cp:revision>2</cp:revision>
  <dcterms:created xsi:type="dcterms:W3CDTF">2022-09-14T20:07:42Z</dcterms:created>
  <dcterms:modified xsi:type="dcterms:W3CDTF">2022-09-14T20:18:16Z</dcterms:modified>
</cp:coreProperties>
</file>