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6 w 2706"/>
              <a:gd name="T1" fmla="*/ 0 h 640"/>
              <a:gd name="T2" fmla="*/ 2147483646 w 2706"/>
              <a:gd name="T3" fmla="*/ 0 h 640"/>
              <a:gd name="T4" fmla="*/ 2147483646 w 2706"/>
              <a:gd name="T5" fmla="*/ 22426910 h 640"/>
              <a:gd name="T6" fmla="*/ 2147483646 w 2706"/>
              <a:gd name="T7" fmla="*/ 47345203 h 640"/>
              <a:gd name="T8" fmla="*/ 2147483646 w 2706"/>
              <a:gd name="T9" fmla="*/ 74755995 h 640"/>
              <a:gd name="T10" fmla="*/ 2147483646 w 2706"/>
              <a:gd name="T11" fmla="*/ 102165671 h 640"/>
              <a:gd name="T12" fmla="*/ 2147483646 w 2706"/>
              <a:gd name="T13" fmla="*/ 134560345 h 640"/>
              <a:gd name="T14" fmla="*/ 2147483646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6 w 2706"/>
              <a:gd name="T79" fmla="*/ 737588839 h 640"/>
              <a:gd name="T80" fmla="*/ 2147483646 w 2706"/>
              <a:gd name="T81" fmla="*/ 722637193 h 640"/>
              <a:gd name="T82" fmla="*/ 2147483646 w 2706"/>
              <a:gd name="T83" fmla="*/ 707686664 h 640"/>
              <a:gd name="T84" fmla="*/ 2147483646 w 2706"/>
              <a:gd name="T85" fmla="*/ 690243636 h 640"/>
              <a:gd name="T86" fmla="*/ 2147483646 w 2706"/>
              <a:gd name="T87" fmla="*/ 672800607 h 640"/>
              <a:gd name="T88" fmla="*/ 2147483646 w 2706"/>
              <a:gd name="T89" fmla="*/ 652866196 h 640"/>
              <a:gd name="T90" fmla="*/ 2147483646 w 2706"/>
              <a:gd name="T91" fmla="*/ 632930669 h 640"/>
              <a:gd name="T92" fmla="*/ 2147483646 w 2706"/>
              <a:gd name="T93" fmla="*/ 610503759 h 640"/>
              <a:gd name="T94" fmla="*/ 2147483646 w 2706"/>
              <a:gd name="T95" fmla="*/ 588077965 h 640"/>
              <a:gd name="T96" fmla="*/ 2147483646 w 2706"/>
              <a:gd name="T97" fmla="*/ 538240263 h 640"/>
              <a:gd name="T98" fmla="*/ 2147483646 w 2706"/>
              <a:gd name="T99" fmla="*/ 485911178 h 640"/>
              <a:gd name="T100" fmla="*/ 2147483646 w 2706"/>
              <a:gd name="T101" fmla="*/ 485911178 h 640"/>
              <a:gd name="T102" fmla="*/ 2147483646 w 2706"/>
              <a:gd name="T103" fmla="*/ 483419795 h 640"/>
              <a:gd name="T104" fmla="*/ 2147483646 w 2706"/>
              <a:gd name="T105" fmla="*/ 483419795 h 640"/>
              <a:gd name="T106" fmla="*/ 2147483646 w 2706"/>
              <a:gd name="T107" fmla="*/ 0 h 640"/>
              <a:gd name="T108" fmla="*/ 2147483646 w 2706"/>
              <a:gd name="T109" fmla="*/ 0 h 640"/>
              <a:gd name="T110" fmla="*/ 2147483646 w 2706"/>
              <a:gd name="T111" fmla="*/ 0 h 640"/>
              <a:gd name="T112" fmla="*/ 2147483646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6 w 5216"/>
              <a:gd name="T1" fmla="*/ 890318333 h 762"/>
              <a:gd name="T2" fmla="*/ 2147483646 w 5216"/>
              <a:gd name="T3" fmla="*/ 855403517 h 762"/>
              <a:gd name="T4" fmla="*/ 2147483646 w 5216"/>
              <a:gd name="T5" fmla="*/ 760636483 h 762"/>
              <a:gd name="T6" fmla="*/ 2147483646 w 5216"/>
              <a:gd name="T7" fmla="*/ 633448150 h 762"/>
              <a:gd name="T8" fmla="*/ 2147483646 w 5216"/>
              <a:gd name="T9" fmla="*/ 466356850 h 762"/>
              <a:gd name="T10" fmla="*/ 2147483646 w 5216"/>
              <a:gd name="T11" fmla="*/ 369095183 h 762"/>
              <a:gd name="T12" fmla="*/ 2147483646 w 5216"/>
              <a:gd name="T13" fmla="*/ 294278517 h 762"/>
              <a:gd name="T14" fmla="*/ 2147483646 w 5216"/>
              <a:gd name="T15" fmla="*/ 229438150 h 762"/>
              <a:gd name="T16" fmla="*/ 2147483646 w 5216"/>
              <a:gd name="T17" fmla="*/ 174571850 h 762"/>
              <a:gd name="T18" fmla="*/ 2147483646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6 w 5216"/>
              <a:gd name="T45" fmla="*/ 643423333 h 762"/>
              <a:gd name="T46" fmla="*/ 2147483646 w 5216"/>
              <a:gd name="T47" fmla="*/ 713251850 h 762"/>
              <a:gd name="T48" fmla="*/ 2147483646 w 5216"/>
              <a:gd name="T49" fmla="*/ 773105183 h 762"/>
              <a:gd name="T50" fmla="*/ 2147483646 w 5216"/>
              <a:gd name="T51" fmla="*/ 825476850 h 762"/>
              <a:gd name="T52" fmla="*/ 2147483646 w 5216"/>
              <a:gd name="T53" fmla="*/ 865379817 h 762"/>
              <a:gd name="T54" fmla="*/ 2147483646 w 5216"/>
              <a:gd name="T55" fmla="*/ 900293517 h 762"/>
              <a:gd name="T56" fmla="*/ 2147483646 w 5216"/>
              <a:gd name="T57" fmla="*/ 922738517 h 762"/>
              <a:gd name="T58" fmla="*/ 2147483646 w 5216"/>
              <a:gd name="T59" fmla="*/ 940196483 h 762"/>
              <a:gd name="T60" fmla="*/ 2147483646 w 5216"/>
              <a:gd name="T61" fmla="*/ 950171667 h 762"/>
              <a:gd name="T62" fmla="*/ 2147483646 w 5216"/>
              <a:gd name="T63" fmla="*/ 950171667 h 762"/>
              <a:gd name="T64" fmla="*/ 2147483646 w 5216"/>
              <a:gd name="T65" fmla="*/ 945183517 h 762"/>
              <a:gd name="T66" fmla="*/ 2147483646 w 5216"/>
              <a:gd name="T67" fmla="*/ 932714817 h 762"/>
              <a:gd name="T68" fmla="*/ 2147483646 w 5216"/>
              <a:gd name="T69" fmla="*/ 912763333 h 762"/>
              <a:gd name="T70" fmla="*/ 2147483646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6 w 5144"/>
              <a:gd name="T37" fmla="*/ 72272589 h 694"/>
              <a:gd name="T38" fmla="*/ 2147483646 w 5144"/>
              <a:gd name="T39" fmla="*/ 99687369 h 694"/>
              <a:gd name="T40" fmla="*/ 2147483646 w 5144"/>
              <a:gd name="T41" fmla="*/ 132085234 h 694"/>
              <a:gd name="T42" fmla="*/ 2147483646 w 5144"/>
              <a:gd name="T43" fmla="*/ 171959958 h 694"/>
              <a:gd name="T44" fmla="*/ 2147483646 w 5144"/>
              <a:gd name="T45" fmla="*/ 216818883 h 694"/>
              <a:gd name="T46" fmla="*/ 2147483646 w 5144"/>
              <a:gd name="T47" fmla="*/ 269154668 h 694"/>
              <a:gd name="T48" fmla="*/ 2147483646 w 5144"/>
              <a:gd name="T49" fmla="*/ 331458855 h 694"/>
              <a:gd name="T50" fmla="*/ 2147483646 w 5144"/>
              <a:gd name="T51" fmla="*/ 398747244 h 694"/>
              <a:gd name="T52" fmla="*/ 2147483646 w 5144"/>
              <a:gd name="T53" fmla="*/ 473512491 h 694"/>
              <a:gd name="T54" fmla="*/ 2147483646 w 5144"/>
              <a:gd name="T55" fmla="*/ 558247257 h 694"/>
              <a:gd name="T56" fmla="*/ 2147483646 w 5144"/>
              <a:gd name="T57" fmla="*/ 650456650 h 694"/>
              <a:gd name="T58" fmla="*/ 2147483646 w 5144"/>
              <a:gd name="T59" fmla="*/ 752636678 h 694"/>
              <a:gd name="T60" fmla="*/ 2147483646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6 w 3112"/>
              <a:gd name="T21" fmla="*/ 192224091 h 584"/>
              <a:gd name="T22" fmla="*/ 2147483646 w 3112"/>
              <a:gd name="T23" fmla="*/ 134806230 h 584"/>
              <a:gd name="T24" fmla="*/ 2147483646 w 3112"/>
              <a:gd name="T25" fmla="*/ 109841699 h 584"/>
              <a:gd name="T26" fmla="*/ 2147483646 w 3112"/>
              <a:gd name="T27" fmla="*/ 84878286 h 584"/>
              <a:gd name="T28" fmla="*/ 2147483646 w 3112"/>
              <a:gd name="T29" fmla="*/ 64906662 h 584"/>
              <a:gd name="T30" fmla="*/ 2147483646 w 3112"/>
              <a:gd name="T31" fmla="*/ 44935037 h 584"/>
              <a:gd name="T32" fmla="*/ 2147483646 w 3112"/>
              <a:gd name="T33" fmla="*/ 29957436 h 584"/>
              <a:gd name="T34" fmla="*/ 2147483646 w 3112"/>
              <a:gd name="T35" fmla="*/ 17474613 h 584"/>
              <a:gd name="T36" fmla="*/ 2147483646 w 3112"/>
              <a:gd name="T37" fmla="*/ 7488800 h 584"/>
              <a:gd name="T38" fmla="*/ 2147483646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6 w 8196"/>
              <a:gd name="T1" fmla="*/ 636203066 h 1192"/>
              <a:gd name="T2" fmla="*/ 2147483646 w 8196"/>
              <a:gd name="T3" fmla="*/ 708272557 h 1192"/>
              <a:gd name="T4" fmla="*/ 2147483646 w 8196"/>
              <a:gd name="T5" fmla="*/ 770402158 h 1192"/>
              <a:gd name="T6" fmla="*/ 2147483646 w 8196"/>
              <a:gd name="T7" fmla="*/ 827560144 h 1192"/>
              <a:gd name="T8" fmla="*/ 2147483646 w 8196"/>
              <a:gd name="T9" fmla="*/ 872293546 h 1192"/>
              <a:gd name="T10" fmla="*/ 2147483646 w 8196"/>
              <a:gd name="T11" fmla="*/ 907085945 h 1192"/>
              <a:gd name="T12" fmla="*/ 2147483646 w 8196"/>
              <a:gd name="T13" fmla="*/ 931937340 h 1192"/>
              <a:gd name="T14" fmla="*/ 2147483646 w 8196"/>
              <a:gd name="T15" fmla="*/ 946848846 h 1192"/>
              <a:gd name="T16" fmla="*/ 2147483646 w 8196"/>
              <a:gd name="T17" fmla="*/ 944363037 h 1192"/>
              <a:gd name="T18" fmla="*/ 2147483646 w 8196"/>
              <a:gd name="T19" fmla="*/ 931937340 h 1192"/>
              <a:gd name="T20" fmla="*/ 2147483646 w 8196"/>
              <a:gd name="T21" fmla="*/ 902115443 h 1192"/>
              <a:gd name="T22" fmla="*/ 2147483646 w 8196"/>
              <a:gd name="T23" fmla="*/ 857382041 h 1192"/>
              <a:gd name="T24" fmla="*/ 2147483646 w 8196"/>
              <a:gd name="T25" fmla="*/ 797738247 h 1192"/>
              <a:gd name="T26" fmla="*/ 2147483646 w 8196"/>
              <a:gd name="T27" fmla="*/ 718213560 h 1192"/>
              <a:gd name="T28" fmla="*/ 2147483646 w 8196"/>
              <a:gd name="T29" fmla="*/ 621291560 h 1192"/>
              <a:gd name="T30" fmla="*/ 2147483646 w 8196"/>
              <a:gd name="T31" fmla="*/ 504488666 h 1192"/>
              <a:gd name="T32" fmla="*/ 2147483646 w 8196"/>
              <a:gd name="T33" fmla="*/ 367804880 h 1192"/>
              <a:gd name="T34" fmla="*/ 2147483646 w 8196"/>
              <a:gd name="T35" fmla="*/ 298220083 h 1192"/>
              <a:gd name="T36" fmla="*/ 2147483646 w 8196"/>
              <a:gd name="T37" fmla="*/ 183901883 h 1192"/>
              <a:gd name="T38" fmla="*/ 2147483646 w 8196"/>
              <a:gd name="T39" fmla="*/ 101891388 h 1192"/>
              <a:gd name="T40" fmla="*/ 2147483646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6 w 8196"/>
              <a:gd name="T65" fmla="*/ 1481159409 h 1192"/>
              <a:gd name="T66" fmla="*/ 2147483646 w 8196"/>
              <a:gd name="T67" fmla="*/ 1473704213 h 1192"/>
              <a:gd name="T68" fmla="*/ 2147483646 w 8196"/>
              <a:gd name="T69" fmla="*/ 633717257 h 1192"/>
              <a:gd name="T70" fmla="*/ 2147483646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6 w 2706"/>
                <a:gd name="T1" fmla="*/ 0 h 640"/>
                <a:gd name="T2" fmla="*/ 2147483646 w 2706"/>
                <a:gd name="T3" fmla="*/ 0 h 640"/>
                <a:gd name="T4" fmla="*/ 2147483646 w 2706"/>
                <a:gd name="T5" fmla="*/ 45362813 h 640"/>
                <a:gd name="T6" fmla="*/ 2147483646 w 2706"/>
                <a:gd name="T7" fmla="*/ 95765938 h 640"/>
                <a:gd name="T8" fmla="*/ 2147483646 w 2706"/>
                <a:gd name="T9" fmla="*/ 151209375 h 640"/>
                <a:gd name="T10" fmla="*/ 2147483646 w 2706"/>
                <a:gd name="T11" fmla="*/ 206652813 h 640"/>
                <a:gd name="T12" fmla="*/ 2147483646 w 2706"/>
                <a:gd name="T13" fmla="*/ 272176875 h 640"/>
                <a:gd name="T14" fmla="*/ 2147483646 w 2706"/>
                <a:gd name="T15" fmla="*/ 337700938 h 640"/>
                <a:gd name="T16" fmla="*/ 2147483646 w 2706"/>
                <a:gd name="T17" fmla="*/ 413305625 h 640"/>
                <a:gd name="T18" fmla="*/ 2147483646 w 2706"/>
                <a:gd name="T19" fmla="*/ 488910313 h 640"/>
                <a:gd name="T20" fmla="*/ 2147483646 w 2706"/>
                <a:gd name="T21" fmla="*/ 488910313 h 640"/>
                <a:gd name="T22" fmla="*/ 2147483646 w 2706"/>
                <a:gd name="T23" fmla="*/ 635079375 h 640"/>
                <a:gd name="T24" fmla="*/ 2147483646 w 2706"/>
                <a:gd name="T25" fmla="*/ 766127500 h 640"/>
                <a:gd name="T26" fmla="*/ 2147483646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6 w 2706"/>
                <a:gd name="T55" fmla="*/ 1592738750 h 640"/>
                <a:gd name="T56" fmla="*/ 2147483646 w 2706"/>
                <a:gd name="T57" fmla="*/ 1602819375 h 640"/>
                <a:gd name="T58" fmla="*/ 2147483646 w 2706"/>
                <a:gd name="T59" fmla="*/ 1607859688 h 640"/>
                <a:gd name="T60" fmla="*/ 2147483646 w 2706"/>
                <a:gd name="T61" fmla="*/ 1612900000 h 640"/>
                <a:gd name="T62" fmla="*/ 2147483646 w 2706"/>
                <a:gd name="T63" fmla="*/ 1612900000 h 640"/>
                <a:gd name="T64" fmla="*/ 2147483646 w 2706"/>
                <a:gd name="T65" fmla="*/ 1607859688 h 640"/>
                <a:gd name="T66" fmla="*/ 2147483646 w 2706"/>
                <a:gd name="T67" fmla="*/ 1602819375 h 640"/>
                <a:gd name="T68" fmla="*/ 2147483646 w 2706"/>
                <a:gd name="T69" fmla="*/ 1592738750 h 640"/>
                <a:gd name="T70" fmla="*/ 2147483646 w 2706"/>
                <a:gd name="T71" fmla="*/ 1577617813 h 640"/>
                <a:gd name="T72" fmla="*/ 2147483646 w 2706"/>
                <a:gd name="T73" fmla="*/ 1562496875 h 640"/>
                <a:gd name="T74" fmla="*/ 2147483646 w 2706"/>
                <a:gd name="T75" fmla="*/ 1542335625 h 640"/>
                <a:gd name="T76" fmla="*/ 2147483646 w 2706"/>
                <a:gd name="T77" fmla="*/ 1517134063 h 640"/>
                <a:gd name="T78" fmla="*/ 2147483646 w 2706"/>
                <a:gd name="T79" fmla="*/ 1491932500 h 640"/>
                <a:gd name="T80" fmla="*/ 2147483646 w 2706"/>
                <a:gd name="T81" fmla="*/ 1461690625 h 640"/>
                <a:gd name="T82" fmla="*/ 2147483646 w 2706"/>
                <a:gd name="T83" fmla="*/ 1431448750 h 640"/>
                <a:gd name="T84" fmla="*/ 2147483646 w 2706"/>
                <a:gd name="T85" fmla="*/ 1396166563 h 640"/>
                <a:gd name="T86" fmla="*/ 2147483646 w 2706"/>
                <a:gd name="T87" fmla="*/ 1360884375 h 640"/>
                <a:gd name="T88" fmla="*/ 2147483646 w 2706"/>
                <a:gd name="T89" fmla="*/ 1320561875 h 640"/>
                <a:gd name="T90" fmla="*/ 2147483646 w 2706"/>
                <a:gd name="T91" fmla="*/ 1280239375 h 640"/>
                <a:gd name="T92" fmla="*/ 2147483646 w 2706"/>
                <a:gd name="T93" fmla="*/ 1234876563 h 640"/>
                <a:gd name="T94" fmla="*/ 2147483646 w 2706"/>
                <a:gd name="T95" fmla="*/ 1189513750 h 640"/>
                <a:gd name="T96" fmla="*/ 2147483646 w 2706"/>
                <a:gd name="T97" fmla="*/ 1088707500 h 640"/>
                <a:gd name="T98" fmla="*/ 2147483646 w 2706"/>
                <a:gd name="T99" fmla="*/ 982860938 h 640"/>
                <a:gd name="T100" fmla="*/ 2147483646 w 2706"/>
                <a:gd name="T101" fmla="*/ 982860938 h 640"/>
                <a:gd name="T102" fmla="*/ 2147483646 w 2706"/>
                <a:gd name="T103" fmla="*/ 977820625 h 640"/>
                <a:gd name="T104" fmla="*/ 2147483646 w 2706"/>
                <a:gd name="T105" fmla="*/ 977820625 h 640"/>
                <a:gd name="T106" fmla="*/ 2147483646 w 2706"/>
                <a:gd name="T107" fmla="*/ 0 h 640"/>
                <a:gd name="T108" fmla="*/ 2147483646 w 2706"/>
                <a:gd name="T109" fmla="*/ 0 h 640"/>
                <a:gd name="T110" fmla="*/ 2147483646 w 2706"/>
                <a:gd name="T111" fmla="*/ 0 h 640"/>
                <a:gd name="T112" fmla="*/ 2147483646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6 w 5216"/>
                <a:gd name="T1" fmla="*/ 1799391563 h 762"/>
                <a:gd name="T2" fmla="*/ 2147483646 w 5216"/>
                <a:gd name="T3" fmla="*/ 1728827188 h 762"/>
                <a:gd name="T4" fmla="*/ 2147483646 w 5216"/>
                <a:gd name="T5" fmla="*/ 1537295313 h 762"/>
                <a:gd name="T6" fmla="*/ 2147483646 w 5216"/>
                <a:gd name="T7" fmla="*/ 1280239375 h 762"/>
                <a:gd name="T8" fmla="*/ 2147483646 w 5216"/>
                <a:gd name="T9" fmla="*/ 942538438 h 762"/>
                <a:gd name="T10" fmla="*/ 2147483646 w 5216"/>
                <a:gd name="T11" fmla="*/ 745966250 h 762"/>
                <a:gd name="T12" fmla="*/ 2147483646 w 5216"/>
                <a:gd name="T13" fmla="*/ 594756875 h 762"/>
                <a:gd name="T14" fmla="*/ 2147483646 w 5216"/>
                <a:gd name="T15" fmla="*/ 463708750 h 762"/>
                <a:gd name="T16" fmla="*/ 2147483646 w 5216"/>
                <a:gd name="T17" fmla="*/ 352821875 h 762"/>
                <a:gd name="T18" fmla="*/ 2147483646 w 5216"/>
                <a:gd name="T19" fmla="*/ 257055938 h 762"/>
                <a:gd name="T20" fmla="*/ 2147483646 w 5216"/>
                <a:gd name="T21" fmla="*/ 181451250 h 762"/>
                <a:gd name="T22" fmla="*/ 2147483646 w 5216"/>
                <a:gd name="T23" fmla="*/ 70564375 h 762"/>
                <a:gd name="T24" fmla="*/ 2147483646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6 w 5216"/>
                <a:gd name="T39" fmla="*/ 529232813 h 762"/>
                <a:gd name="T40" fmla="*/ 2147483646 w 5216"/>
                <a:gd name="T41" fmla="*/ 745966250 h 762"/>
                <a:gd name="T42" fmla="*/ 2147483646 w 5216"/>
                <a:gd name="T43" fmla="*/ 952619063 h 762"/>
                <a:gd name="T44" fmla="*/ 2147483646 w 5216"/>
                <a:gd name="T45" fmla="*/ 1300400625 h 762"/>
                <a:gd name="T46" fmla="*/ 2147483646 w 5216"/>
                <a:gd name="T47" fmla="*/ 1441529375 h 762"/>
                <a:gd name="T48" fmla="*/ 2147483646 w 5216"/>
                <a:gd name="T49" fmla="*/ 1562496875 h 762"/>
                <a:gd name="T50" fmla="*/ 2147483646 w 5216"/>
                <a:gd name="T51" fmla="*/ 1668343438 h 762"/>
                <a:gd name="T52" fmla="*/ 2147483646 w 5216"/>
                <a:gd name="T53" fmla="*/ 1748988438 h 762"/>
                <a:gd name="T54" fmla="*/ 2147483646 w 5216"/>
                <a:gd name="T55" fmla="*/ 1819552813 h 762"/>
                <a:gd name="T56" fmla="*/ 2147483646 w 5216"/>
                <a:gd name="T57" fmla="*/ 1864915625 h 762"/>
                <a:gd name="T58" fmla="*/ 2147483646 w 5216"/>
                <a:gd name="T59" fmla="*/ 1900197813 h 762"/>
                <a:gd name="T60" fmla="*/ 2147483646 w 5216"/>
                <a:gd name="T61" fmla="*/ 1920359063 h 762"/>
                <a:gd name="T62" fmla="*/ 2147483646 w 5216"/>
                <a:gd name="T63" fmla="*/ 1920359063 h 762"/>
                <a:gd name="T64" fmla="*/ 2147483646 w 5216"/>
                <a:gd name="T65" fmla="*/ 1910278438 h 762"/>
                <a:gd name="T66" fmla="*/ 2147483646 w 5216"/>
                <a:gd name="T67" fmla="*/ 1885076875 h 762"/>
                <a:gd name="T68" fmla="*/ 2147483646 w 5216"/>
                <a:gd name="T69" fmla="*/ 1844754375 h 762"/>
                <a:gd name="T70" fmla="*/ 2147483646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6 w 5144"/>
                <a:gd name="T25" fmla="*/ 0 h 694"/>
                <a:gd name="T26" fmla="*/ 2147483646 w 5144"/>
                <a:gd name="T27" fmla="*/ 5040313 h 694"/>
                <a:gd name="T28" fmla="*/ 2147483646 w 5144"/>
                <a:gd name="T29" fmla="*/ 15120938 h 694"/>
                <a:gd name="T30" fmla="*/ 2147483646 w 5144"/>
                <a:gd name="T31" fmla="*/ 35282188 h 694"/>
                <a:gd name="T32" fmla="*/ 2147483646 w 5144"/>
                <a:gd name="T33" fmla="*/ 60483750 h 694"/>
                <a:gd name="T34" fmla="*/ 2147483646 w 5144"/>
                <a:gd name="T35" fmla="*/ 100806250 h 694"/>
                <a:gd name="T36" fmla="*/ 2147483646 w 5144"/>
                <a:gd name="T37" fmla="*/ 146169063 h 694"/>
                <a:gd name="T38" fmla="*/ 2147483646 w 5144"/>
                <a:gd name="T39" fmla="*/ 201612500 h 694"/>
                <a:gd name="T40" fmla="*/ 2147483646 w 5144"/>
                <a:gd name="T41" fmla="*/ 267136563 h 694"/>
                <a:gd name="T42" fmla="*/ 2147483646 w 5144"/>
                <a:gd name="T43" fmla="*/ 347781563 h 694"/>
                <a:gd name="T44" fmla="*/ 2147483646 w 5144"/>
                <a:gd name="T45" fmla="*/ 438507188 h 694"/>
                <a:gd name="T46" fmla="*/ 2147483646 w 5144"/>
                <a:gd name="T47" fmla="*/ 544353750 h 694"/>
                <a:gd name="T48" fmla="*/ 2147483646 w 5144"/>
                <a:gd name="T49" fmla="*/ 670361563 h 694"/>
                <a:gd name="T50" fmla="*/ 2147483646 w 5144"/>
                <a:gd name="T51" fmla="*/ 806450000 h 694"/>
                <a:gd name="T52" fmla="*/ 2147483646 w 5144"/>
                <a:gd name="T53" fmla="*/ 957659375 h 694"/>
                <a:gd name="T54" fmla="*/ 2147483646 w 5144"/>
                <a:gd name="T55" fmla="*/ 1129030000 h 694"/>
                <a:gd name="T56" fmla="*/ 2147483646 w 5144"/>
                <a:gd name="T57" fmla="*/ 1315521563 h 694"/>
                <a:gd name="T58" fmla="*/ 2147483646 w 5144"/>
                <a:gd name="T59" fmla="*/ 1522174375 h 694"/>
                <a:gd name="T60" fmla="*/ 2147483646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6 w 3112"/>
                <a:gd name="T13" fmla="*/ 907256250 h 584"/>
                <a:gd name="T14" fmla="*/ 2147483646 w 3112"/>
                <a:gd name="T15" fmla="*/ 771167813 h 584"/>
                <a:gd name="T16" fmla="*/ 2147483646 w 3112"/>
                <a:gd name="T17" fmla="*/ 640119688 h 584"/>
                <a:gd name="T18" fmla="*/ 2147483646 w 3112"/>
                <a:gd name="T19" fmla="*/ 509071563 h 584"/>
                <a:gd name="T20" fmla="*/ 2147483646 w 3112"/>
                <a:gd name="T21" fmla="*/ 388104063 h 584"/>
                <a:gd name="T22" fmla="*/ 2147483646 w 3112"/>
                <a:gd name="T23" fmla="*/ 272176875 h 584"/>
                <a:gd name="T24" fmla="*/ 2147483646 w 3112"/>
                <a:gd name="T25" fmla="*/ 221773750 h 584"/>
                <a:gd name="T26" fmla="*/ 2147483646 w 3112"/>
                <a:gd name="T27" fmla="*/ 171370625 h 584"/>
                <a:gd name="T28" fmla="*/ 2147483646 w 3112"/>
                <a:gd name="T29" fmla="*/ 131048125 h 584"/>
                <a:gd name="T30" fmla="*/ 2147483646 w 3112"/>
                <a:gd name="T31" fmla="*/ 90725625 h 584"/>
                <a:gd name="T32" fmla="*/ 2147483646 w 3112"/>
                <a:gd name="T33" fmla="*/ 60483750 h 584"/>
                <a:gd name="T34" fmla="*/ 2147483646 w 3112"/>
                <a:gd name="T35" fmla="*/ 35282188 h 584"/>
                <a:gd name="T36" fmla="*/ 2147483646 w 3112"/>
                <a:gd name="T37" fmla="*/ 15120938 h 584"/>
                <a:gd name="T38" fmla="*/ 2147483646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6 w 8196"/>
                <a:gd name="T1" fmla="*/ 1290320000 h 1192"/>
                <a:gd name="T2" fmla="*/ 2147483646 w 8196"/>
                <a:gd name="T3" fmla="*/ 1436489063 h 1192"/>
                <a:gd name="T4" fmla="*/ 2147483646 w 8196"/>
                <a:gd name="T5" fmla="*/ 1562496875 h 1192"/>
                <a:gd name="T6" fmla="*/ 2147483646 w 8196"/>
                <a:gd name="T7" fmla="*/ 1678424063 h 1192"/>
                <a:gd name="T8" fmla="*/ 2147483646 w 8196"/>
                <a:gd name="T9" fmla="*/ 1769149688 h 1192"/>
                <a:gd name="T10" fmla="*/ 2147483646 w 8196"/>
                <a:gd name="T11" fmla="*/ 1839714063 h 1192"/>
                <a:gd name="T12" fmla="*/ 2147483646 w 8196"/>
                <a:gd name="T13" fmla="*/ 1890117188 h 1192"/>
                <a:gd name="T14" fmla="*/ 2147483646 w 8196"/>
                <a:gd name="T15" fmla="*/ 1920359063 h 1192"/>
                <a:gd name="T16" fmla="*/ 2147483646 w 8196"/>
                <a:gd name="T17" fmla="*/ 1915318750 h 1192"/>
                <a:gd name="T18" fmla="*/ 2147483646 w 8196"/>
                <a:gd name="T19" fmla="*/ 1890117188 h 1192"/>
                <a:gd name="T20" fmla="*/ 2147483646 w 8196"/>
                <a:gd name="T21" fmla="*/ 1829633438 h 1192"/>
                <a:gd name="T22" fmla="*/ 2147483646 w 8196"/>
                <a:gd name="T23" fmla="*/ 1738907813 h 1192"/>
                <a:gd name="T24" fmla="*/ 2147483646 w 8196"/>
                <a:gd name="T25" fmla="*/ 1617940313 h 1192"/>
                <a:gd name="T26" fmla="*/ 2147483646 w 8196"/>
                <a:gd name="T27" fmla="*/ 1456650313 h 1192"/>
                <a:gd name="T28" fmla="*/ 2147483646 w 8196"/>
                <a:gd name="T29" fmla="*/ 1260078125 h 1192"/>
                <a:gd name="T30" fmla="*/ 2147483646 w 8196"/>
                <a:gd name="T31" fmla="*/ 1023183438 h 1192"/>
                <a:gd name="T32" fmla="*/ 2147483646 w 8196"/>
                <a:gd name="T33" fmla="*/ 745966250 h 1192"/>
                <a:gd name="T34" fmla="*/ 2147483646 w 8196"/>
                <a:gd name="T35" fmla="*/ 604837500 h 1192"/>
                <a:gd name="T36" fmla="*/ 2147483646 w 8196"/>
                <a:gd name="T37" fmla="*/ 372983125 h 1192"/>
                <a:gd name="T38" fmla="*/ 2147483646 w 8196"/>
                <a:gd name="T39" fmla="*/ 206652813 h 1192"/>
                <a:gd name="T40" fmla="*/ 2147483646 w 8196"/>
                <a:gd name="T41" fmla="*/ 90725625 h 1192"/>
                <a:gd name="T42" fmla="*/ 2147483646 w 8196"/>
                <a:gd name="T43" fmla="*/ 25201563 h 1192"/>
                <a:gd name="T44" fmla="*/ 2147483646 w 8196"/>
                <a:gd name="T45" fmla="*/ 0 h 1192"/>
                <a:gd name="T46" fmla="*/ 2147483646 w 8196"/>
                <a:gd name="T47" fmla="*/ 10080625 h 1192"/>
                <a:gd name="T48" fmla="*/ 2147483646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6 w 8196"/>
                <a:gd name="T65" fmla="*/ 2147483646 h 1192"/>
                <a:gd name="T66" fmla="*/ 2147483646 w 8196"/>
                <a:gd name="T67" fmla="*/ 2147483646 h 1192"/>
                <a:gd name="T68" fmla="*/ 2147483646 w 8196"/>
                <a:gd name="T69" fmla="*/ 1285279688 h 1192"/>
                <a:gd name="T70" fmla="*/ 2147483646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620688"/>
            <a:ext cx="6858000" cy="34563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Литературное чтение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 класс</a:t>
            </a:r>
            <a:br>
              <a:rPr lang="ru-RU" b="1" dirty="0" smtClean="0"/>
            </a:br>
            <a:r>
              <a:rPr lang="ru-RU" b="1" dirty="0" smtClean="0"/>
              <a:t>Тема: Русская народная сказка «Сестрица </a:t>
            </a:r>
            <a:r>
              <a:rPr lang="ru-RU" b="1" dirty="0" err="1" smtClean="0"/>
              <a:t>Алёнушка</a:t>
            </a:r>
            <a:r>
              <a:rPr lang="ru-RU" b="1" dirty="0" smtClean="0"/>
              <a:t> и братец Иванушка»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6858000" cy="748680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8515350" cy="131534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продолжение</a:t>
            </a:r>
            <a:r>
              <a:rPr lang="ru-RU" b="1" dirty="0" smtClean="0"/>
              <a:t> </a:t>
            </a:r>
            <a:r>
              <a:rPr lang="ru-RU" b="1" dirty="0" smtClean="0"/>
              <a:t>знакомства с русской народной сказкой «Сестрица </a:t>
            </a:r>
            <a:r>
              <a:rPr lang="ru-RU" b="1" dirty="0" err="1" smtClean="0"/>
              <a:t>Аленушка</a:t>
            </a:r>
            <a:r>
              <a:rPr lang="ru-RU" b="1" dirty="0" smtClean="0"/>
              <a:t> и братец Иванушка» и новым видом сказок (волшебной).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pic>
        <p:nvPicPr>
          <p:cNvPr id="19458" name="Picture 2" descr="https://antushka.ru/wp-content/uploads/2020/11/skazka-sestrica-alenushka-i-bratec-ivanushk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429000"/>
            <a:ext cx="5415980" cy="32495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1538" y="2674939"/>
            <a:ext cx="7408862" cy="682054"/>
          </a:xfrm>
        </p:spPr>
        <p:txBody>
          <a:bodyPr/>
          <a:lstStyle/>
          <a:p>
            <a:r>
              <a:rPr lang="ru-RU" sz="3200" b="1" dirty="0" smtClean="0"/>
              <a:t>Выразительно  прочитайте сказку </a:t>
            </a:r>
            <a:r>
              <a:rPr lang="ru-RU" sz="3200" b="1" dirty="0" smtClean="0"/>
              <a:t>с.25-26.</a:t>
            </a:r>
            <a:endParaRPr lang="ru-RU" sz="3200" b="1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1</a:t>
            </a:r>
            <a:endParaRPr lang="ru-RU" dirty="0"/>
          </a:p>
        </p:txBody>
      </p:sp>
      <p:pic>
        <p:nvPicPr>
          <p:cNvPr id="17410" name="Picture 2" descr="https://avatars.mds.yandex.net/i?id=df52d714e02f9853e946f3e3ef56f482-527499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73016"/>
            <a:ext cx="3705225" cy="304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1538" y="2674938"/>
            <a:ext cx="3124398" cy="3451225"/>
          </a:xfrm>
        </p:spPr>
        <p:txBody>
          <a:bodyPr/>
          <a:lstStyle/>
          <a:p>
            <a:r>
              <a:rPr lang="ru-RU" sz="3200" b="1" dirty="0" smtClean="0"/>
              <a:t>Придумайте </a:t>
            </a:r>
            <a:r>
              <a:rPr lang="ru-RU" sz="3200" b="1" dirty="0" smtClean="0"/>
              <a:t>и запишите в рабочую тетрадь 3 вопроса к сказке.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pic>
        <p:nvPicPr>
          <p:cNvPr id="33794" name="Picture 2" descr="https://slushayushij-skazku.com/wp-content/uploads/2021/03/sestrica-alenushka-i-bratec-ivanu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04864"/>
            <a:ext cx="4342656" cy="43426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924943"/>
            <a:ext cx="2952328" cy="3252019"/>
          </a:xfrm>
        </p:spPr>
        <p:txBody>
          <a:bodyPr/>
          <a:lstStyle/>
          <a:p>
            <a:r>
              <a:rPr lang="ru-RU" dirty="0" smtClean="0"/>
              <a:t>Составьте и запишите краткий план к прочитанной части сказки.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№3</a:t>
            </a:r>
            <a:endParaRPr lang="ru-RU" dirty="0"/>
          </a:p>
        </p:txBody>
      </p:sp>
      <p:pic>
        <p:nvPicPr>
          <p:cNvPr id="4098" name="Picture 2" descr="https://xn--80ajjine0d.xn--p1ai/sites/default/files/works/konkurs/skazka_sestrica_alyonushka_i_bratec_ivanushka_risunok_andreevoy_ari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988841"/>
            <a:ext cx="5553199" cy="39262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348880"/>
            <a:ext cx="4159374" cy="3384376"/>
          </a:xfrm>
        </p:spPr>
        <p:txBody>
          <a:bodyPr/>
          <a:lstStyle/>
          <a:p>
            <a:pPr algn="ctr"/>
            <a:r>
              <a:rPr lang="ru-RU" sz="4000" b="1" dirty="0" smtClean="0"/>
              <a:t>Перескажите прочитанный отрывок по записанному плану.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dirty="0"/>
          </a:p>
        </p:txBody>
      </p:sp>
      <p:sp>
        <p:nvSpPr>
          <p:cNvPr id="2050" name="AutoShape 2" descr="https://xn--80aas4e.xn--p1ai/800/600/http/images.myshared.ru/6/677690/slide_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https://avatars.mds.yandex.net/i?id=348d65a14aa2cd282ba974e33aa0a514-586959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3257436" cy="43982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3314" name="Picture 2" descr="https://fsd.multiurok.ru/html/2018/10/05/s_5bb76370195a5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1683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0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7</TotalTime>
  <Words>107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Тема20</vt:lpstr>
      <vt:lpstr>Литературное чтение 3 класс Тема: Русская народная сказка «Сестрица Алёнушка и братец Иванушка»</vt:lpstr>
      <vt:lpstr>Цель:</vt:lpstr>
      <vt:lpstr>Задание № 1</vt:lpstr>
      <vt:lpstr>Задание № 2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3 класс Тема: Русская народная сказка «Сестрица Алёнушка и братец Иванушка»</dc:title>
  <dc:creator>света</dc:creator>
  <cp:lastModifiedBy>света</cp:lastModifiedBy>
  <cp:revision>3</cp:revision>
  <dcterms:created xsi:type="dcterms:W3CDTF">2022-09-14T20:51:18Z</dcterms:created>
  <dcterms:modified xsi:type="dcterms:W3CDTF">2022-09-14T21:11:31Z</dcterms:modified>
</cp:coreProperties>
</file>