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6EE3B92E-E4E9-40AF-9900-E126E6C8D6E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1DA028C8-1325-4FC8-B28D-8987480C588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Q6SBtlYBCw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2"/>
            <a:ext cx="6858000" cy="38188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Литературное чтение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3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Русская народная сказка «Сестрица </a:t>
            </a:r>
            <a:r>
              <a:rPr lang="ru-RU" b="1" dirty="0" err="1" smtClean="0"/>
              <a:t>Алёнушка</a:t>
            </a:r>
            <a:r>
              <a:rPr lang="ru-RU" b="1" dirty="0" smtClean="0"/>
              <a:t> и братец Иванушка»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5517232"/>
            <a:ext cx="6858000" cy="748680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825625"/>
            <a:ext cx="4735438" cy="397963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организация знакомства с русской народной сказкой «Сестрица </a:t>
            </a:r>
            <a:r>
              <a:rPr lang="ru-RU" b="1" dirty="0" err="1" smtClean="0"/>
              <a:t>Аленушка</a:t>
            </a:r>
            <a:r>
              <a:rPr lang="ru-RU" b="1" dirty="0" smtClean="0"/>
              <a:t> и братец Иванушка» и новым видом сказок (волшебной).</a:t>
            </a:r>
          </a:p>
          <a:p>
            <a:endParaRPr lang="ru-RU" dirty="0"/>
          </a:p>
        </p:txBody>
      </p:sp>
      <p:pic>
        <p:nvPicPr>
          <p:cNvPr id="7170" name="Picture 2" descr="https://i.ytimg.com/vi/pet--4CIgGA/maxresdefault.jpg"/>
          <p:cNvPicPr>
            <a:picLocks noChangeAspect="1" noChangeArrowheads="1"/>
          </p:cNvPicPr>
          <p:nvPr/>
        </p:nvPicPr>
        <p:blipFill>
          <a:blip r:embed="rId2" cstate="print"/>
          <a:srcRect l="14547" r="13685"/>
          <a:stretch>
            <a:fillRect/>
          </a:stretch>
        </p:blipFill>
        <p:spPr bwMode="auto">
          <a:xfrm>
            <a:off x="467544" y="3356992"/>
            <a:ext cx="4027482" cy="31566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Просмотрите </a:t>
            </a:r>
            <a:r>
              <a:rPr lang="ru-RU" b="1" dirty="0" smtClean="0"/>
              <a:t>видео </a:t>
            </a:r>
            <a:r>
              <a:rPr lang="ru-RU" dirty="0" smtClean="0"/>
              <a:t>Литературное чтение 3 класс (Урок№4 - Сказка «Сестрица </a:t>
            </a:r>
            <a:r>
              <a:rPr lang="ru-RU" dirty="0" err="1" smtClean="0"/>
              <a:t>Аленушка</a:t>
            </a:r>
            <a:r>
              <a:rPr lang="ru-RU" dirty="0" smtClean="0"/>
              <a:t> и братец Иванушка».)</a:t>
            </a:r>
            <a:endParaRPr lang="ru-RU" b="1" dirty="0" smtClean="0"/>
          </a:p>
          <a:p>
            <a:r>
              <a:rPr lang="ru-RU" b="1" u="sng" dirty="0" smtClean="0">
                <a:hlinkClick r:id="rId2"/>
              </a:rPr>
              <a:t>https://www.youtube.com/watch?v=IQ6SBtlYBCw&amp;feature=emb_logo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 </a:t>
            </a:r>
            <a:r>
              <a:rPr lang="ru-RU" dirty="0" smtClean="0"/>
              <a:t>прочитайте сказку с.22-24.</a:t>
            </a:r>
          </a:p>
          <a:p>
            <a:endParaRPr lang="ru-RU" dirty="0"/>
          </a:p>
        </p:txBody>
      </p:sp>
      <p:pic>
        <p:nvPicPr>
          <p:cNvPr id="5122" name="Picture 2" descr="https://pandia.ru/text/78/063/images/image008_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636912"/>
            <a:ext cx="3203054" cy="38625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924943"/>
            <a:ext cx="2952328" cy="3252019"/>
          </a:xfrm>
        </p:spPr>
        <p:txBody>
          <a:bodyPr/>
          <a:lstStyle/>
          <a:p>
            <a:r>
              <a:rPr lang="ru-RU" dirty="0" smtClean="0"/>
              <a:t>Составьте </a:t>
            </a:r>
            <a:r>
              <a:rPr lang="ru-RU" dirty="0" smtClean="0"/>
              <a:t>и запишите краткий план к прочитанной части сказки.</a:t>
            </a:r>
          </a:p>
          <a:p>
            <a:endParaRPr lang="ru-RU" dirty="0"/>
          </a:p>
        </p:txBody>
      </p:sp>
      <p:pic>
        <p:nvPicPr>
          <p:cNvPr id="4098" name="Picture 2" descr="https://xn--80ajjine0d.xn--p1ai/sites/default/files/works/konkurs/skazka_sestrica_alyonushka_i_bratec_ivanushka_risunok_andreevoy_ari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988841"/>
            <a:ext cx="5553199" cy="39262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243335"/>
          </a:xfrm>
        </p:spPr>
        <p:txBody>
          <a:bodyPr/>
          <a:lstStyle/>
          <a:p>
            <a:r>
              <a:rPr lang="ru-RU" dirty="0" smtClean="0"/>
              <a:t>Перескажите </a:t>
            </a:r>
            <a:r>
              <a:rPr lang="ru-RU" dirty="0" smtClean="0"/>
              <a:t>прочитанный отрывок по записанному плану.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050" name="AutoShape 2" descr="https://xn--80aas4e.xn--p1ai/800/600/http/images.myshared.ru/6/677690/slide_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fsd.multiurok.ru/html/2020/04/28/s_5ea82911d0a06/img15.jpg"/>
          <p:cNvPicPr>
            <a:picLocks noChangeAspect="1" noChangeArrowheads="1"/>
          </p:cNvPicPr>
          <p:nvPr/>
        </p:nvPicPr>
        <p:blipFill>
          <a:blip r:embed="rId2" cstate="print"/>
          <a:srcRect l="4725" r="23220"/>
          <a:stretch>
            <a:fillRect/>
          </a:stretch>
        </p:blipFill>
        <p:spPr bwMode="auto">
          <a:xfrm>
            <a:off x="2051720" y="2924944"/>
            <a:ext cx="4392488" cy="3429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5" name="Picture 4" descr="https://xn--80aas4e.xn--p1ai/800/600/http/images.myshared.ru/6/677690/slide_19.jpg"/>
          <p:cNvPicPr>
            <a:picLocks noChangeAspect="1" noChangeArrowheads="1"/>
          </p:cNvPicPr>
          <p:nvPr/>
        </p:nvPicPr>
        <p:blipFill>
          <a:blip r:embed="rId2" cstate="print"/>
          <a:srcRect l="11141" t="7427" r="13103" b="10875"/>
          <a:stretch>
            <a:fillRect/>
          </a:stretch>
        </p:blipFill>
        <p:spPr bwMode="auto">
          <a:xfrm>
            <a:off x="2339752" y="2132856"/>
            <a:ext cx="4629460" cy="37444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2</TotalTime>
  <Words>119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Тема5</vt:lpstr>
      <vt:lpstr>Литературное чтение 3 класс Тема: Русская народная сказка «Сестрица Алёнушка и братец Иванушка»</vt:lpstr>
      <vt:lpstr>Цель:</vt:lpstr>
      <vt:lpstr>Задание №1. </vt:lpstr>
      <vt:lpstr>Задание № 2</vt:lpstr>
      <vt:lpstr>Задание №3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3 класс Тема: Русская народная сказка «Сестрица Алёнушка и братец Иванушка»</dc:title>
  <dc:creator>света</dc:creator>
  <cp:lastModifiedBy>света</cp:lastModifiedBy>
  <cp:revision>2</cp:revision>
  <dcterms:created xsi:type="dcterms:W3CDTF">2022-09-14T20:51:18Z</dcterms:created>
  <dcterms:modified xsi:type="dcterms:W3CDTF">2022-09-14T21:04:06Z</dcterms:modified>
</cp:coreProperties>
</file>