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7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lvZZCFfVYE&amp;t=67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308320" y="3014141"/>
            <a:ext cx="4847038" cy="220223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Связь умножения и </a:t>
            </a:r>
            <a:r>
              <a:rPr lang="ru-RU" b="1" dirty="0" smtClean="0"/>
              <a:t> </a:t>
            </a:r>
            <a:r>
              <a:rPr lang="ru-RU" dirty="0" smtClean="0"/>
              <a:t>сложения.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360000">
            <a:off x="3169805" y="5352592"/>
            <a:ext cx="4836456" cy="453560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 rot="20367368">
            <a:off x="655908" y="4432757"/>
            <a:ext cx="239475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Математика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3 </a:t>
            </a:r>
            <a:r>
              <a:rPr lang="ru-RU" sz="2800" b="1" dirty="0" smtClean="0">
                <a:solidFill>
                  <a:schemeClr val="bg1"/>
                </a:solidFill>
              </a:rPr>
              <a:t>класс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2038388"/>
            <a:ext cx="3456384" cy="395133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повторение и углубление знаний о связи умножения и сложения.</a:t>
            </a:r>
            <a:endParaRPr lang="ru-RU" sz="2800" b="1" dirty="0"/>
          </a:p>
        </p:txBody>
      </p:sp>
      <p:pic>
        <p:nvPicPr>
          <p:cNvPr id="6146" name="Picture 2" descr="https://catherineasquithgallery.com/uploads/posts/2021-02/1614531192_21-p-smailik-na-belom-fone-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5224224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Повтори </a:t>
            </a:r>
            <a:r>
              <a:rPr lang="ru-RU" sz="3600" b="1" dirty="0" smtClean="0"/>
              <a:t>пройденный учебный материал и просмотри новый, перейдя по ссылке:</a:t>
            </a:r>
          </a:p>
          <a:p>
            <a:pPr algn="ctr"/>
            <a:r>
              <a:rPr lang="ru-RU" sz="3600" b="1" u="sng" dirty="0" smtClean="0">
                <a:hlinkClick r:id="rId2"/>
              </a:rPr>
              <a:t>https://www.youtube.com/watch?v=GlvZZCFfVYE&amp;t=67s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5229200"/>
            <a:ext cx="7467600" cy="760525"/>
          </a:xfrm>
        </p:spPr>
        <p:txBody>
          <a:bodyPr/>
          <a:lstStyle/>
          <a:p>
            <a:r>
              <a:rPr lang="ru-RU" sz="3600" b="1" dirty="0" smtClean="0"/>
              <a:t>Сравните </a:t>
            </a:r>
            <a:r>
              <a:rPr lang="ru-RU" sz="3600" b="1" dirty="0" smtClean="0"/>
              <a:t>выражения №2 с.18</a:t>
            </a:r>
          </a:p>
          <a:p>
            <a:endParaRPr lang="ru-RU" dirty="0"/>
          </a:p>
        </p:txBody>
      </p:sp>
      <p:sp>
        <p:nvSpPr>
          <p:cNvPr id="4098" name="AutoShape 2" descr="https://coolsen.ru/wp-content/uploads/2022/02/217-20220208_17554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coolsen.ru/wp-content/uploads/2022/02/217-20220208_17554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s://avatars.mds.yandex.net/i?id=f1fd0a28851d0c51b857aec173eddba9-401151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00808"/>
            <a:ext cx="33528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038388"/>
            <a:ext cx="3085728" cy="3951337"/>
          </a:xfrm>
        </p:spPr>
        <p:txBody>
          <a:bodyPr/>
          <a:lstStyle/>
          <a:p>
            <a:pPr algn="ctr"/>
            <a:r>
              <a:rPr lang="ru-RU" sz="3200" b="1" dirty="0" smtClean="0"/>
              <a:t>Решите </a:t>
            </a:r>
            <a:r>
              <a:rPr lang="ru-RU" sz="3200" b="1" dirty="0" smtClean="0"/>
              <a:t>задачу №4 на с.18</a:t>
            </a:r>
          </a:p>
          <a:p>
            <a:endParaRPr lang="ru-RU" dirty="0"/>
          </a:p>
        </p:txBody>
      </p:sp>
      <p:pic>
        <p:nvPicPr>
          <p:cNvPr id="3074" name="Picture 2" descr="https://catherineasquithgallery.com/uploads/posts/2021-02/1614531323_147-p-smailik-na-belom-fone-15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12776"/>
            <a:ext cx="7631629" cy="4769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Решите </a:t>
            </a:r>
            <a:r>
              <a:rPr lang="ru-RU" sz="3600" b="1" dirty="0" smtClean="0"/>
              <a:t>примеры (устно) №1 с. 18</a:t>
            </a:r>
          </a:p>
          <a:p>
            <a:endParaRPr lang="ru-RU" dirty="0"/>
          </a:p>
        </p:txBody>
      </p:sp>
      <p:pic>
        <p:nvPicPr>
          <p:cNvPr id="2050" name="Picture 2" descr="https://e7.pngegg.com/pngimages/65/542/png-clipart-emoji-illustration-emoticon-smiley-wink-good-evening-miscellaneous-thumb-sig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56992"/>
            <a:ext cx="4829808" cy="3219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e7.pngegg.com/pngimages/827/445/png-clipart-smiley-emoticon-wink-emoji-smiley-miscellaneous-fa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44824"/>
            <a:ext cx="4591472" cy="4591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7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Тема17</Template>
  <TotalTime>0</TotalTime>
  <Words>72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Тема17</vt:lpstr>
      <vt:lpstr>  Тема: Связь умножения и  сложения.</vt:lpstr>
      <vt:lpstr>Цель:</vt:lpstr>
      <vt:lpstr>Задание № 1 </vt:lpstr>
      <vt:lpstr>Задание №2 </vt:lpstr>
      <vt:lpstr>Задание №3 </vt:lpstr>
      <vt:lpstr>Задание для контроля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Тема: Связь умножения и  сложения.</dc:title>
  <dc:creator>света</dc:creator>
  <cp:lastModifiedBy>света</cp:lastModifiedBy>
  <cp:revision>2</cp:revision>
  <dcterms:created xsi:type="dcterms:W3CDTF">2022-09-15T18:45:43Z</dcterms:created>
  <dcterms:modified xsi:type="dcterms:W3CDTF">2022-09-15T18:56:32Z</dcterms:modified>
</cp:coreProperties>
</file>