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5E6760E-6B03-4883-B7F4-1E49ECB70B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92305" y="2074190"/>
            <a:ext cx="2465471" cy="29965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prometei.my1.ru/katalog/772.png">
            <a:extLst>
              <a:ext uri="{FF2B5EF4-FFF2-40B4-BE49-F238E27FC236}">
                <a16:creationId xmlns="" xmlns:a16="http://schemas.microsoft.com/office/drawing/2014/main" id="{D2AEC55A-5503-4B33-B19D-24D7F0161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332323" y="291489"/>
            <a:ext cx="1850226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rometei.my1.ru/katalog/772.png">
            <a:extLst>
              <a:ext uri="{FF2B5EF4-FFF2-40B4-BE49-F238E27FC236}">
                <a16:creationId xmlns="" xmlns:a16="http://schemas.microsoft.com/office/drawing/2014/main" id="{7B0CB649-67C0-450D-A86B-0A8C29A7C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3569" y="291489"/>
            <a:ext cx="1850226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="" xmlns:a16="http://schemas.microsoft.com/office/drawing/2014/main" id="{38124F7E-3BFA-4B00-8C34-ACAFB1D90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530487" y="5319020"/>
            <a:ext cx="1401788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="" xmlns:a16="http://schemas.microsoft.com/office/drawing/2014/main" id="{C3DC35F2-FDBC-4C99-B838-9115967E4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211726" y="5319020"/>
            <a:ext cx="1401788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9A5E1"/>
          </a:fgClr>
          <a:bgClr>
            <a:srgbClr val="F8D4E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9A5E1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5" t="1476" r="1343" b="1592"/>
          <a:stretch/>
        </p:blipFill>
        <p:spPr bwMode="auto">
          <a:xfrm>
            <a:off x="-36513" y="0"/>
            <a:ext cx="9217025" cy="688538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42140" y="6366927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A66BD3"/>
                </a:solidFill>
                <a:latin typeface="Monotype Corsiva" pitchFamily="66" charset="0"/>
              </a:rPr>
              <a:t>Никифорова Н.В.</a:t>
            </a:r>
          </a:p>
        </p:txBody>
      </p:sp>
    </p:spTree>
    <p:extLst>
      <p:ext uri="{BB962C8B-B14F-4D97-AF65-F5344CB8AC3E}">
        <p14:creationId xmlns=""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xIo6LSsGp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Русский язык</a:t>
            </a:r>
            <a:br>
              <a:rPr lang="ru-RU" b="1" dirty="0" smtClean="0"/>
            </a:br>
            <a:r>
              <a:rPr lang="ru-RU" b="1" dirty="0" smtClean="0"/>
              <a:t>3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Главные </a:t>
            </a:r>
            <a:r>
              <a:rPr lang="ru-RU" b="1" dirty="0" smtClean="0"/>
              <a:t>и второстепенные члены предложения.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/>
          <a:lstStyle/>
          <a:p>
            <a:r>
              <a:rPr lang="ru-RU" b="1" dirty="0" smtClean="0"/>
              <a:t>Учитель: Киселева .А.</a:t>
            </a:r>
            <a:endParaRPr lang="ru-RU" b="1" dirty="0"/>
          </a:p>
        </p:txBody>
      </p:sp>
    </p:spTree>
  </p:cSld>
  <p:clrMapOvr>
    <a:masterClrMapping/>
  </p:clrMapOvr>
  <p:transition spd="slow"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787208" cy="38492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создание </a:t>
            </a:r>
            <a:r>
              <a:rPr lang="ru-RU" b="1" dirty="0" smtClean="0"/>
              <a:t>условия для ознакомления и обучения находить в предложении главные  члены предложения и его основу, находить в предложении второстепенные члены предложения, определять, какой частью речи выражены члены предложения</a:t>
            </a:r>
            <a:endParaRPr lang="ru-RU" b="1" dirty="0"/>
          </a:p>
        </p:txBody>
      </p:sp>
    </p:spTree>
  </p:cSld>
  <p:clrMapOvr>
    <a:masterClrMapping/>
  </p:clrMapOvr>
  <p:transition spd="slow"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новый материал с помощью видео: Русский язык 3 класс (Урок№9 - Главные и второстепенные члены предложения.), перейдя по ссылке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https://www.youtube.com/watch?v=OxIo6LSsGpU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Выполните  упр. 37, с. 26.</a:t>
            </a:r>
          </a:p>
          <a:p>
            <a:endParaRPr lang="ru-RU" dirty="0"/>
          </a:p>
        </p:txBody>
      </p:sp>
      <p:pic>
        <p:nvPicPr>
          <p:cNvPr id="6146" name="Picture 2" descr="https://phonoteka.org/uploads/posts/2021-05/1620824024_8-phonoteka_org-p-fon-dlya-prezentatsii-s-umnoi-sovoi-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48880"/>
            <a:ext cx="5386442" cy="36550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algn="ctr"/>
            <a:r>
              <a:rPr lang="ru-RU" b="1" dirty="0" smtClean="0"/>
              <a:t>Выполните  упр. 40, с. 28.</a:t>
            </a:r>
          </a:p>
          <a:p>
            <a:endParaRPr lang="ru-RU" dirty="0"/>
          </a:p>
        </p:txBody>
      </p:sp>
      <p:pic>
        <p:nvPicPr>
          <p:cNvPr id="5122" name="Picture 2" descr="https://i.pinimg.com/736x/33/34/36/3334365e82687b3c4324414840446742--online-games-barefo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492896"/>
            <a:ext cx="4123647" cy="34569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ru-RU" b="1" dirty="0" smtClean="0"/>
              <a:t>Задание №3 (высокий уровень, по желанию)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229200"/>
            <a:ext cx="8229600" cy="896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b="1" dirty="0" smtClean="0"/>
              <a:t> Выполните  упр. </a:t>
            </a:r>
            <a:r>
              <a:rPr lang="ru-RU" b="1" dirty="0" smtClean="0"/>
              <a:t>42, </a:t>
            </a:r>
            <a:r>
              <a:rPr lang="ru-RU" b="1" dirty="0" smtClean="0"/>
              <a:t>с. </a:t>
            </a:r>
            <a:r>
              <a:rPr lang="ru-RU" b="1" dirty="0" smtClean="0"/>
              <a:t>29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6386" name="Picture 2" descr="https://catherineasquithgallery.com/uploads/posts/2021-02/1614531209_10-p-smailik-na-belom-fone-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3573016" cy="357301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Выполните  упр. 41, с. 28.</a:t>
            </a:r>
          </a:p>
          <a:p>
            <a:pPr algn="ctr">
              <a:buNone/>
            </a:pPr>
            <a:endParaRPr lang="ru-RU" sz="3000" dirty="0"/>
          </a:p>
        </p:txBody>
      </p:sp>
      <p:pic>
        <p:nvPicPr>
          <p:cNvPr id="15362" name="Picture 2" descr="https://e7.pngegg.com/pngimages/846/191/png-clipart-smiley-emoticon-face-emoji-smiley-miscellaneous-heart.png"/>
          <p:cNvPicPr>
            <a:picLocks noChangeAspect="1" noChangeArrowheads="1"/>
          </p:cNvPicPr>
          <p:nvPr/>
        </p:nvPicPr>
        <p:blipFill>
          <a:blip r:embed="rId2" cstate="print"/>
          <a:srcRect l="25082" t="13923" r="27393" b="9500"/>
          <a:stretch>
            <a:fillRect/>
          </a:stretch>
        </p:blipFill>
        <p:spPr bwMode="auto">
          <a:xfrm>
            <a:off x="2555776" y="2348880"/>
            <a:ext cx="4032448" cy="3696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Выучите правило на с.25.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2050" name="Picture 2" descr="https://e7.pngegg.com/pngimages/341/217/png-clipart-owl-professor-teacher-owl-animals-graduation-ceremon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36912"/>
            <a:ext cx="4721796" cy="3147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placepic.ru/wp-content/uploads/2021/08/1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942298" cy="42338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theme/theme1.xml><?xml version="1.0" encoding="utf-8"?>
<a:theme xmlns:a="http://schemas.openxmlformats.org/drawingml/2006/main" name="Тема16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5</TotalTime>
  <Words>98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Тема16</vt:lpstr>
      <vt:lpstr>Русский язык 3 класс Тема: Главные и второстепенные члены предложения.</vt:lpstr>
      <vt:lpstr>Цель:</vt:lpstr>
      <vt:lpstr>Изучение нового материала</vt:lpstr>
      <vt:lpstr>Задание № 1 </vt:lpstr>
      <vt:lpstr>Задание №2 </vt:lpstr>
      <vt:lpstr>Задание №3 (высокий уровень, по желанию)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Предложения с обращением</dc:title>
  <dc:creator>света</dc:creator>
  <cp:lastModifiedBy>света</cp:lastModifiedBy>
  <cp:revision>3</cp:revision>
  <dcterms:created xsi:type="dcterms:W3CDTF">2022-09-14T20:07:42Z</dcterms:created>
  <dcterms:modified xsi:type="dcterms:W3CDTF">2022-09-15T18:08:13Z</dcterms:modified>
</cp:coreProperties>
</file>