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1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0" r:id="rId12"/>
    <p:sldId id="272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23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76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BB834-4510-44D8-B415-1762BA923F31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6B924-977A-4D77-932B-06D396F7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935FC78-1BEB-47F3-AE2E-B9969963D97F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61485E9-38C2-454E-A28F-5701BAD0C0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dC6KcDrtJ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fizkulturaisport.ru/fizicheskie-kachestva/sila/silovaya-podgotovka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Презентация на тему : «Броски набивного мяча»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03700" y="5300663"/>
            <a:ext cx="4940300" cy="715962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en-US" sz="1800" b="1" dirty="0" smtClean="0">
                <a:solidFill>
                  <a:srgbClr val="5723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800" b="1" dirty="0" smtClean="0">
                <a:solidFill>
                  <a:srgbClr val="5723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5723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1 Урок №13</a:t>
            </a: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5723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«Броски набивного мяча»</a:t>
            </a:r>
            <a:endParaRPr lang="ru-RU" sz="1800" b="1" dirty="0">
              <a:solidFill>
                <a:srgbClr val="5723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Admin\Рабочий стол\коллажиъ\Новая папка\969642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88840"/>
            <a:ext cx="5184576" cy="28803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274638"/>
            <a:ext cx="3281568" cy="625070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Упражнения с набивными мячами выполняются отдельными учащимися, в парах и группах. примерные упражнения, которые осуществляются учащимися из положений лежа на спине и на животе и в парах. В перечисленных исходных положениях с мячом в руках выполняются следующие движения: броски мяча из-за головы, от груди одной (левой, затем правой) рукой, двумя руками; зажав мяч между стопами, подъем ног с мячом вверх, опускание за голову. При выполнении упражнений в парах передача мяча проводится из положений стоя и сидя</a:t>
            </a:r>
            <a:endParaRPr lang="ru-RU" sz="1800" dirty="0"/>
          </a:p>
        </p:txBody>
      </p:sp>
      <p:pic>
        <p:nvPicPr>
          <p:cNvPr id="4" name="Содержимое 3" descr="na 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764704"/>
            <a:ext cx="3456384" cy="547260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857632" cy="603468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Характерной ошибкой новичка является то, что спортсмен совершает метание набивного мяча главным образом </a:t>
            </a:r>
            <a:r>
              <a:rPr lang="ru-RU" sz="2000" b="1" dirty="0" smtClean="0"/>
              <a:t>за счет силы рук</a:t>
            </a:r>
            <a:r>
              <a:rPr lang="ru-RU" sz="2000" dirty="0" smtClean="0"/>
              <a:t> и верхнего плечевого пояса. На самом деле </a:t>
            </a:r>
            <a:r>
              <a:rPr lang="ru-RU" sz="2000" b="1" dirty="0" smtClean="0"/>
              <a:t>нужно работать всем корпусом</a:t>
            </a:r>
            <a:r>
              <a:rPr lang="ru-RU" sz="2000" dirty="0" smtClean="0"/>
              <a:t> целиком, подключая мышцы пресса и спины на протяжении всего времени выполнения броска. Важно понимать, что мощь, силу и направленность атакующему удару в боксе, борьбе, волейболе и других видов спорта обеспечивает именно </a:t>
            </a:r>
            <a:r>
              <a:rPr lang="ru-RU" sz="2000" b="1" dirty="0" smtClean="0"/>
              <a:t>работа корпуса</a:t>
            </a:r>
            <a:endParaRPr lang="ru-RU" sz="2000" dirty="0"/>
          </a:p>
        </p:txBody>
      </p:sp>
      <p:pic>
        <p:nvPicPr>
          <p:cNvPr id="4" name="Содержимое 3" descr="438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980728"/>
            <a:ext cx="3065463" cy="4735612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060848"/>
            <a:ext cx="7708392" cy="221857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effectLst/>
              </a:rPr>
              <a:t>Задания для контроля:</a:t>
            </a: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b="1" dirty="0">
                <a:effectLst/>
              </a:rPr>
              <a:t>Прислать видео или фотографию, выполненного задания смотри ниже.</a:t>
            </a: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u="sng" dirty="0">
                <a:effectLst/>
              </a:rPr>
              <a:t>Средний уровень:</a:t>
            </a: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-нарисуйте рисунок на </a:t>
            </a:r>
            <a:r>
              <a:rPr lang="ru-RU" sz="2700" dirty="0" smtClean="0">
                <a:effectLst/>
              </a:rPr>
              <a:t>тему</a:t>
            </a:r>
            <a:r>
              <a:rPr lang="ru-RU" sz="2700" dirty="0">
                <a:effectLst/>
              </a:rPr>
              <a:t> </a:t>
            </a:r>
            <a:r>
              <a:rPr lang="ru-RU" sz="2700" dirty="0" smtClean="0">
                <a:effectLst/>
              </a:rPr>
              <a:t>«Здоровый </a:t>
            </a:r>
            <a:r>
              <a:rPr lang="ru-RU" sz="2700" dirty="0">
                <a:effectLst/>
              </a:rPr>
              <a:t>образ жизни».</a:t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 </a:t>
            </a:r>
            <a:br>
              <a:rPr lang="ru-RU" sz="2700" dirty="0">
                <a:effectLst/>
              </a:rPr>
            </a:br>
            <a:r>
              <a:rPr lang="ru-RU" sz="2700" u="sng" dirty="0">
                <a:effectLst/>
              </a:rPr>
              <a:t>Достаточный:</a:t>
            </a: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-выполните 5 упражнений, сделайте фото выполнения.</a:t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 </a:t>
            </a:r>
            <a:br>
              <a:rPr lang="ru-RU" sz="2700" dirty="0">
                <a:effectLst/>
              </a:rPr>
            </a:br>
            <a:r>
              <a:rPr lang="ru-RU" sz="2700" u="sng" dirty="0">
                <a:effectLst/>
              </a:rPr>
              <a:t>Высокий:</a:t>
            </a: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-комплекс упражнений ежедневной утренней гимнастики.</a:t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 </a:t>
            </a:r>
            <a:br>
              <a:rPr lang="ru-RU" sz="2700" dirty="0">
                <a:effectLst/>
              </a:rPr>
            </a:br>
            <a:r>
              <a:rPr lang="ru-RU" sz="2700" dirty="0">
                <a:effectLst/>
              </a:rPr>
              <a:t>Для обратной связи можно использовать электронную почту shramko.iu@yandex.ru, социальные сети ВК, ОК, мессенджеры </a:t>
            </a:r>
            <a:r>
              <a:rPr lang="ru-RU" sz="2700" dirty="0" err="1">
                <a:effectLst/>
              </a:rPr>
              <a:t>WhatsApp</a:t>
            </a:r>
            <a:r>
              <a:rPr lang="ru-RU" sz="2700" dirty="0">
                <a:effectLst/>
              </a:rPr>
              <a:t> и </a:t>
            </a:r>
            <a:r>
              <a:rPr lang="ru-RU" sz="2700" dirty="0" err="1">
                <a:effectLst/>
              </a:rPr>
              <a:t>Viber</a:t>
            </a:r>
            <a:r>
              <a:rPr lang="ru-RU" sz="2700" dirty="0" smtClean="0">
                <a:effectLst/>
              </a:rPr>
              <a:t>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463807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242088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внимание!!!!</a:t>
            </a:r>
            <a:endParaRPr lang="ru-RU" sz="5400" dirty="0"/>
          </a:p>
        </p:txBody>
      </p:sp>
      <p:pic>
        <p:nvPicPr>
          <p:cNvPr id="4" name="Содержимое 3" descr="6861281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492896"/>
            <a:ext cx="5832648" cy="3402285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776864" cy="460851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 Повторить освоенных двигательных действий при выполнении техники броска набивного мяча.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Самоконтроль перед выполнением упражнений (измерение пульса).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упражнения выполнять за 2 часа до и после еды.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просмотрите все слайды!!!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комплекс общеразвивающих упражнений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https://www.youtube.com/watch?v=edC6KcDrtJg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370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032" y="548680"/>
            <a:ext cx="7498080" cy="5832648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восстановления </a:t>
            </a:r>
            <a:b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дыхания, снятия утомления, </a:t>
            </a:r>
            <a:b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приведения организма в</a:t>
            </a:r>
            <a:b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относительно спокойное </a:t>
            </a:r>
            <a:b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2-3 мин</a:t>
            </a:r>
            <a:r>
              <a:rPr lang="ru-RU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7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питьевой режим и правильное дыхание при выполнении упражнений.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3" name="Рисунок 2" descr="slide-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3958590" cy="2967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15606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74638"/>
            <a:ext cx="4073656" cy="553062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Мяч </a:t>
            </a:r>
            <a:r>
              <a:rPr lang="ru-RU" sz="2000" b="1" dirty="0" err="1" smtClean="0"/>
              <a:t>медицинбол</a:t>
            </a:r>
            <a:r>
              <a:rPr lang="ru-RU" sz="2000" b="1" dirty="0" smtClean="0"/>
              <a:t> - это набивной специально утяжеленный тренировочный снаряд, применяемый не только спортсменами, но также и медиками для лечебных целей в посттравматических программах и реабилитационных мероприятиях. Имеется несколько различных размеров </a:t>
            </a:r>
            <a:r>
              <a:rPr lang="ru-RU" sz="2000" b="1" dirty="0" err="1" smtClean="0"/>
              <a:t>медицинбола</a:t>
            </a:r>
            <a:r>
              <a:rPr lang="ru-RU" sz="2000" b="1" dirty="0" smtClean="0"/>
              <a:t>, но мы рекомендуем заниматься с мячами, приблизительно идентичными размерам волейбольного мяча или же его баскетбольного брата.</a:t>
            </a:r>
            <a:endParaRPr lang="ru-RU" sz="2000" b="1" dirty="0"/>
          </a:p>
        </p:txBody>
      </p:sp>
      <p:pic>
        <p:nvPicPr>
          <p:cNvPr id="4" name="Содержимое 3" descr="0008040901441_P321166_500X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608137"/>
            <a:ext cx="2992438" cy="299243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857632" cy="581865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Исключительный интерес представляет использование в </a:t>
            </a:r>
            <a:r>
              <a:rPr lang="ru-RU" sz="2400" b="1" dirty="0" smtClean="0">
                <a:hlinkClick r:id="rId2"/>
              </a:rPr>
              <a:t>силовой тренировке</a:t>
            </a:r>
            <a:r>
              <a:rPr lang="ru-RU" sz="2400" b="1" dirty="0" smtClean="0"/>
              <a:t> набивных мячей (</a:t>
            </a:r>
            <a:r>
              <a:rPr lang="ru-RU" sz="2400" b="1" dirty="0" err="1" smtClean="0"/>
              <a:t>медицинболов</a:t>
            </a:r>
            <a:r>
              <a:rPr lang="ru-RU" sz="2400" b="1" dirty="0" smtClean="0"/>
              <a:t>)</a:t>
            </a:r>
            <a:r>
              <a:rPr lang="ru-RU" sz="2400" dirty="0" smtClean="0"/>
              <a:t>. Упражнения с набивными мячами разнообразны, эффективны, эмоциональны и поэтому являются ценным средством </a:t>
            </a:r>
            <a:r>
              <a:rPr lang="ru-RU" sz="2400" b="1" dirty="0" smtClean="0"/>
              <a:t>физической подготовки</a:t>
            </a:r>
            <a:r>
              <a:rPr lang="ru-RU" sz="2400" dirty="0" smtClean="0"/>
              <a:t>, особенно юных спортсменов.</a:t>
            </a:r>
            <a:endParaRPr lang="ru-RU" sz="2400" dirty="0"/>
          </a:p>
        </p:txBody>
      </p:sp>
      <p:pic>
        <p:nvPicPr>
          <p:cNvPr id="4" name="Содержимое 3" descr="medboly-jp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1772816"/>
            <a:ext cx="3528392" cy="3024336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332656"/>
            <a:ext cx="4211960" cy="61206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Для занятий используются </a:t>
            </a:r>
            <a:r>
              <a:rPr lang="ru-RU" sz="2000" dirty="0" err="1" smtClean="0"/>
              <a:t>мячи-медицинболы</a:t>
            </a:r>
            <a:r>
              <a:rPr lang="ru-RU" sz="2000" dirty="0" smtClean="0"/>
              <a:t> весом от 2 до 6 кг. Наиболее распространенная форма тренировки — упражнения в парах. В процессе тренировки применяются следующие </a:t>
            </a:r>
            <a:r>
              <a:rPr lang="ru-RU" sz="2000" b="1" dirty="0" smtClean="0"/>
              <a:t>методические приемы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а) броски в парах на максимальную силу;</a:t>
            </a:r>
            <a:br>
              <a:rPr lang="ru-RU" sz="2000" dirty="0" smtClean="0"/>
            </a:br>
            <a:r>
              <a:rPr lang="ru-RU" sz="2000" dirty="0" smtClean="0"/>
              <a:t>б) броски в парах на максимальный темп;</a:t>
            </a:r>
            <a:br>
              <a:rPr lang="ru-RU" sz="2000" dirty="0" smtClean="0"/>
            </a:br>
            <a:r>
              <a:rPr lang="ru-RU" sz="2000" dirty="0" smtClean="0"/>
              <a:t>в) броски или передачи мяча тремя, четырьмя, пятью спортсменами из различных исходных положений (стоя, сидя на полу, в приседе и т. д.)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5586652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204864"/>
            <a:ext cx="3384376" cy="2664296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7018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Примерные упражнения, проделываемые из положений приседа, стоя на коленях, стоя на левом (правом) колене, сидя. В перечисленных исходных положениях с мячом в руках выполняются следующие движения.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75656" y="1988840"/>
            <a:ext cx="7498080" cy="4176464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- наклоны, повороты, вращения туловища с раз­личной амплитудой и темпом движений;</a:t>
            </a:r>
          </a:p>
          <a:p>
            <a:r>
              <a:rPr lang="ru-RU" sz="3400" dirty="0" smtClean="0"/>
              <a:t>- броски   набивного  мяча   из-за   головы   вверх и вперед, снизу вверх и вперед, сбоку вперед одной и двумя руками, толкание мяча одной и двумя руками;</a:t>
            </a:r>
          </a:p>
          <a:p>
            <a:r>
              <a:rPr lang="ru-RU" sz="3400" dirty="0" smtClean="0"/>
              <a:t>подскоки и прыжки с мячом в руках, броски мяча ногами вверх и вперед;</a:t>
            </a:r>
          </a:p>
          <a:p>
            <a:r>
              <a:rPr lang="ru-RU" sz="3400" dirty="0" smtClean="0"/>
              <a:t>- наклоны, вращения туловища с мячом в руках, подбрасывание и броски мяча, толкание мяча одной и двумя руками от плеча, груди вверх вперед, метание мяча сбоку одной и двумя руками. 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Упражнения в картинках</a:t>
            </a:r>
            <a:endParaRPr lang="ru-RU" dirty="0"/>
          </a:p>
        </p:txBody>
      </p:sp>
      <p:pic>
        <p:nvPicPr>
          <p:cNvPr id="6" name="Содержимое 3" descr="nab mac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412776"/>
            <a:ext cx="6552728" cy="511256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289680" cy="59626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Комплекс упражнений с набивным мячом в парах:1. Класс выстраивается в две шеренги, расстояние между которыми 4— 6 м. Каждому ученику одной из шеренг дается по набивному мячу массой 2—3 кг. По команде учителя все занимающиеся начинают максимально быстрый бег на месте, высоко поднимая бедро; с одновременным выполнением скоростных передач мяча между стоящими напротив учениками. Передавать мяч разрешается двумя руками от груди или одной от плеча, причем нельзя делать с мячом в руках больше 2 шагов. Выполнять 2 серии по 10—16 передач.</a:t>
            </a:r>
            <a:endParaRPr lang="ru-RU" sz="2000" dirty="0"/>
          </a:p>
        </p:txBody>
      </p:sp>
      <p:pic>
        <p:nvPicPr>
          <p:cNvPr id="4" name="Содержимое 3" descr="5586652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204864"/>
            <a:ext cx="3456384" cy="2736304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</TotalTime>
  <Words>343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на тему : «Броски набивного мяча» </vt:lpstr>
      <vt:lpstr>Цель урока: Повторить освоенных двигательных действий при выполнении техники броска набивного мяча.  Самоконтроль перед выполнением упражнений (измерение пульса).  Все упражнения выполнять за 2 часа до и после еды.  Внимательно просмотрите все слайды!!!  Выполни комплекс общеразвивающих упражнений. https://www.youtube.com/watch?v=edC6KcDrtJg </vt:lpstr>
      <vt:lpstr>Упражнения для восстановления  дыхания, снятия утомления,  приведения организма в  относительно спокойное  состояние 2-3 мин.      Соблюдать питьевой режим и правильное дыхание при выполнении упражнений. </vt:lpstr>
      <vt:lpstr>Мяч медицинбол - это набивной специально утяжеленный тренировочный снаряд, применяемый не только спортсменами, но также и медиками для лечебных целей в посттравматических программах и реабилитационных мероприятиях. Имеется несколько различных размеров медицинбола, но мы рекомендуем заниматься с мячами, приблизительно идентичными размерам волейбольного мяча или же его баскетбольного брата.</vt:lpstr>
      <vt:lpstr>Исключительный интерес представляет использование в силовой тренировке набивных мячей (медицинболов). Упражнения с набивными мячами разнообразны, эффективны, эмоциональны и поэтому являются ценным средством физической подготовки, особенно юных спортсменов.</vt:lpstr>
      <vt:lpstr>Для занятий используются мячи-медицинболы весом от 2 до 6 кг. Наиболее распространенная форма тренировки — упражнения в парах. В процессе тренировки применяются следующие методические приемы: а) броски в парах на максимальную силу; б) броски в парах на максимальный темп; в) броски или передачи мяча тремя, четырьмя, пятью спортсменами из различных исходных положений (стоя, сидя на полу, в приседе и т. д.) </vt:lpstr>
      <vt:lpstr>Примерные упражнения, проделываемые из положений приседа, стоя на коленях, стоя на левом (правом) колене, сидя. В перечисленных исходных положениях с мячом в руках выполняются следующие движения.</vt:lpstr>
      <vt:lpstr>Упражнения в картинках</vt:lpstr>
      <vt:lpstr>Комплекс упражнений с набивным мячом в парах:1. Класс выстраивается в две шеренги, расстояние между которыми 4— 6 м. Каждому ученику одной из шеренг дается по набивному мячу массой 2—3 кг. По команде учителя все занимающиеся начинают максимально быстрый бег на месте, высоко поднимая бедро; с одновременным выполнением скоростных передач мяча между стоящими напротив учениками. Передавать мяч разрешается двумя руками от груди или одной от плеча, причем нельзя делать с мячом в руках больше 2 шагов. Выполнять 2 серии по 10—16 передач.</vt:lpstr>
      <vt:lpstr>Упражнения с набивными мячами выполняются отдельными учащимися, в парах и группах. примерные упражнения, которые осуществляются учащимися из положений лежа на спине и на животе и в парах. В перечисленных исходных положениях с мячом в руках выполняются следующие движения: броски мяча из-за головы, от груди одной (левой, затем правой) рукой, двумя руками; зажав мяч между стопами, подъем ног с мячом вверх, опускание за голову. При выполнении упражнений в парах передача мяча проводится из положений стоя и сидя</vt:lpstr>
      <vt:lpstr>Характерной ошибкой новичка является то, что спортсмен совершает метание набивного мяча главным образом за счет силы рук и верхнего плечевого пояса. На самом деле нужно работать всем корпусом целиком, подключая мышцы пресса и спины на протяжении всего времени выполнения броска. Важно понимать, что мощь, силу и направленность атакующему удару в боксе, борьбе, волейболе и других видов спорта обеспечивает именно работа корпуса</vt:lpstr>
      <vt:lpstr> Задания для контроля: Прислать видео или фотографию, выполненного задания смотри ниже.  Средний уровень: -нарисуйте рисунок на тему «Здоровый образ жизни».   Достаточный: -выполните 5 упражнений, сделайте фото выполнения.   Высокий: -комплекс упражнений ежедневной утренней гимнастики.   Для обратной связи можно использовать электронную почту shramko.iu@yandex.ru, социальные сети ВК, ОК, мессенджеры WhatsApp и Viber. </vt:lpstr>
      <vt:lpstr>Спасибо за внимание!!!!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 «Набивной мяч»  Гуляевой Натальи 8 «Б» класс </dc:title>
  <dc:creator>1</dc:creator>
  <cp:lastModifiedBy>ASUS</cp:lastModifiedBy>
  <cp:revision>15</cp:revision>
  <dcterms:created xsi:type="dcterms:W3CDTF">2013-12-17T10:48:04Z</dcterms:created>
  <dcterms:modified xsi:type="dcterms:W3CDTF">2021-11-09T12:05:00Z</dcterms:modified>
</cp:coreProperties>
</file>