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2" r:id="rId6"/>
    <p:sldId id="263" r:id="rId7"/>
    <p:sldId id="265" r:id="rId8"/>
    <p:sldId id="267" r:id="rId9"/>
    <p:sldId id="269" r:id="rId10"/>
    <p:sldId id="266" r:id="rId11"/>
    <p:sldId id="264" r:id="rId12"/>
    <p:sldId id="270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850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570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E72070A4-1039-47E1-8243-90BD0B2469BD}" type="datetimeFigureOut">
              <a:rPr lang="ru-RU" smtClean="0"/>
              <a:t>10.11.2021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DDEE20B3-35F9-4E18-9EED-EC70F3BB8D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070A4-1039-47E1-8243-90BD0B2469BD}" type="datetimeFigureOut">
              <a:rPr lang="ru-RU" smtClean="0"/>
              <a:t>10.11.2021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E20B3-35F9-4E18-9EED-EC70F3BB8D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070A4-1039-47E1-8243-90BD0B2469BD}" type="datetimeFigureOut">
              <a:rPr lang="ru-RU" smtClean="0"/>
              <a:t>10.11.2021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E20B3-35F9-4E18-9EED-EC70F3BB8D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070A4-1039-47E1-8243-90BD0B2469BD}" type="datetimeFigureOut">
              <a:rPr lang="ru-RU" smtClean="0"/>
              <a:t>10.11.2021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E20B3-35F9-4E18-9EED-EC70F3BB8D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070A4-1039-47E1-8243-90BD0B2469BD}" type="datetimeFigureOut">
              <a:rPr lang="ru-RU" smtClean="0"/>
              <a:t>10.11.2021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E20B3-35F9-4E18-9EED-EC70F3BB8D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070A4-1039-47E1-8243-90BD0B2469BD}" type="datetimeFigureOut">
              <a:rPr lang="ru-RU" smtClean="0"/>
              <a:t>10.11.2021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E20B3-35F9-4E18-9EED-EC70F3BB8DD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070A4-1039-47E1-8243-90BD0B2469BD}" type="datetimeFigureOut">
              <a:rPr lang="ru-RU" smtClean="0"/>
              <a:t>10.11.2021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E20B3-35F9-4E18-9EED-EC70F3BB8DD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070A4-1039-47E1-8243-90BD0B2469BD}" type="datetimeFigureOut">
              <a:rPr lang="ru-RU" smtClean="0"/>
              <a:t>10.11.2021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E20B3-35F9-4E18-9EED-EC70F3BB8D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070A4-1039-47E1-8243-90BD0B2469BD}" type="datetimeFigureOut">
              <a:rPr lang="ru-RU" smtClean="0"/>
              <a:t>10.11.2021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E20B3-35F9-4E18-9EED-EC70F3BB8D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E72070A4-1039-47E1-8243-90BD0B2469BD}" type="datetimeFigureOut">
              <a:rPr lang="ru-RU" smtClean="0"/>
              <a:t>10.11.2021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DDEE20B3-35F9-4E18-9EED-EC70F3BB8D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E72070A4-1039-47E1-8243-90BD0B2469BD}" type="datetimeFigureOut">
              <a:rPr lang="ru-RU" smtClean="0"/>
              <a:t>10.11.2021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DDEE20B3-35F9-4E18-9EED-EC70F3BB8D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E72070A4-1039-47E1-8243-90BD0B2469BD}" type="datetimeFigureOut">
              <a:rPr lang="ru-RU" smtClean="0"/>
              <a:t>10.11.2021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DDEE20B3-35F9-4E18-9EED-EC70F3BB8DD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67643" y="786105"/>
            <a:ext cx="6480720" cy="1904148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Технология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4класс</a:t>
            </a:r>
            <a:b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Тема урока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 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Реклама и маркетинг»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51914" y="3078754"/>
            <a:ext cx="5712179" cy="120454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7" y="2636912"/>
            <a:ext cx="6408712" cy="237626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07603" y="5032344"/>
            <a:ext cx="7200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b="1" i="1" dirty="0" smtClean="0">
                <a:solidFill>
                  <a:srgbClr val="08500B"/>
                </a:solidFill>
                <a:latin typeface="Times New Roman" pitchFamily="18" charset="0"/>
                <a:cs typeface="Times New Roman" pitchFamily="18" charset="0"/>
              </a:rPr>
              <a:t>Цель: формирование </a:t>
            </a:r>
            <a:r>
              <a:rPr lang="ru-RU" sz="1400" b="1" i="1" dirty="0">
                <a:solidFill>
                  <a:srgbClr val="08500B"/>
                </a:solidFill>
                <a:latin typeface="Times New Roman" pitchFamily="18" charset="0"/>
                <a:cs typeface="Times New Roman" pitchFamily="18" charset="0"/>
              </a:rPr>
              <a:t>умений определять назначение рекламы; </a:t>
            </a:r>
            <a:r>
              <a:rPr lang="ru-RU" sz="1400" b="1" i="1" dirty="0" smtClean="0">
                <a:solidFill>
                  <a:srgbClr val="08500B"/>
                </a:solidFill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1400" b="1" i="1" dirty="0">
                <a:solidFill>
                  <a:srgbClr val="08500B"/>
                </a:solidFill>
                <a:latin typeface="Times New Roman" pitchFamily="18" charset="0"/>
                <a:cs typeface="Times New Roman" pitchFamily="18" charset="0"/>
              </a:rPr>
              <a:t>навыков выполнять индивидуальную или групповую работу по созданию рекламы известных изделий, товаров; совершенствовать умения работать по алгоритму</a:t>
            </a:r>
            <a:endParaRPr lang="ru-RU" sz="1400" b="1" i="1" dirty="0">
              <a:solidFill>
                <a:srgbClr val="08500B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9322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2896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6885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04664"/>
            <a:ext cx="8208912" cy="619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4960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613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71500"/>
            <a:ext cx="7620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4656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Разновидности рекламы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99592" y="2121406"/>
            <a:ext cx="3672408" cy="440393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b="1" dirty="0">
                <a:solidFill>
                  <a:srgbClr val="08500B"/>
                </a:solidFill>
                <a:latin typeface="Times New Roman" pitchFamily="18" charset="0"/>
                <a:cs typeface="Times New Roman" pitchFamily="18" charset="0"/>
              </a:rPr>
              <a:t>О рекламной практике речь идёт уже с самых первых документов </a:t>
            </a:r>
            <a:r>
              <a:rPr lang="ru-RU" sz="2800" b="1" dirty="0" smtClean="0">
                <a:solidFill>
                  <a:srgbClr val="08500B"/>
                </a:solidFill>
                <a:latin typeface="Times New Roman" pitchFamily="18" charset="0"/>
                <a:cs typeface="Times New Roman" pitchFamily="18" charset="0"/>
              </a:rPr>
              <a:t>письменной истории</a:t>
            </a:r>
            <a:r>
              <a:rPr lang="ru-RU" sz="2800" b="1" dirty="0">
                <a:solidFill>
                  <a:srgbClr val="08500B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sz="2800" b="1" dirty="0">
                <a:solidFill>
                  <a:srgbClr val="08500B"/>
                </a:solidFill>
                <a:latin typeface="Times New Roman" pitchFamily="18" charset="0"/>
                <a:cs typeface="Times New Roman" pitchFamily="18" charset="0"/>
              </a:rPr>
              <a:t>К примеру, римляне расписывали стены объявлениями о гладиаторских боях.</a:t>
            </a:r>
          </a:p>
          <a:p>
            <a:pPr marL="0" indent="0">
              <a:buNone/>
            </a:pPr>
            <a:endParaRPr lang="ru-RU" sz="2800" b="1" dirty="0">
              <a:solidFill>
                <a:srgbClr val="08500B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348880"/>
            <a:ext cx="3200400" cy="3672408"/>
          </a:xfrm>
        </p:spPr>
      </p:pic>
    </p:spTree>
    <p:extLst>
      <p:ext uri="{BB962C8B-B14F-4D97-AF65-F5344CB8AC3E}">
        <p14:creationId xmlns:p14="http://schemas.microsoft.com/office/powerpoint/2010/main" val="1213606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908720"/>
            <a:ext cx="6624736" cy="2016224"/>
          </a:xfrm>
        </p:spPr>
        <p:txBody>
          <a:bodyPr>
            <a:noAutofit/>
          </a:bodyPr>
          <a:lstStyle/>
          <a:p>
            <a:pPr algn="l"/>
            <a:r>
              <a:rPr lang="ru-RU" sz="2800" b="1" dirty="0">
                <a:solidFill>
                  <a:srgbClr val="08500B"/>
                </a:solidFill>
                <a:latin typeface="Times New Roman" pitchFamily="18" charset="0"/>
                <a:cs typeface="Times New Roman" pitchFamily="18" charset="0"/>
              </a:rPr>
              <a:t>Ещё одной разновидностью рекламы было клеймо, которое ремесленники ставили на своих товарах</a:t>
            </a:r>
            <a:r>
              <a:rPr lang="ru-RU" sz="2800" b="1" dirty="0" smtClean="0">
                <a:solidFill>
                  <a:srgbClr val="08500B"/>
                </a:solidFill>
                <a:latin typeface="Times New Roman" pitchFamily="18" charset="0"/>
                <a:cs typeface="Times New Roman" pitchFamily="18" charset="0"/>
              </a:rPr>
              <a:t>, таких </a:t>
            </a:r>
            <a:r>
              <a:rPr lang="ru-RU" sz="2800" b="1" dirty="0">
                <a:solidFill>
                  <a:srgbClr val="08500B"/>
                </a:solidFill>
                <a:latin typeface="Times New Roman" pitchFamily="18" charset="0"/>
                <a:cs typeface="Times New Roman" pitchFamily="18" charset="0"/>
              </a:rPr>
              <a:t>, как гончарные изделия.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3356992"/>
            <a:ext cx="6013152" cy="237626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2996952"/>
            <a:ext cx="6120680" cy="26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9623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980728"/>
            <a:ext cx="777686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8500B"/>
                </a:solidFill>
                <a:latin typeface="Times New Roman" pitchFamily="18" charset="0"/>
                <a:cs typeface="Times New Roman" pitchFamily="18" charset="0"/>
              </a:rPr>
              <a:t>Сегодня </a:t>
            </a:r>
            <a:r>
              <a:rPr lang="ru-RU" sz="3200" b="1" dirty="0">
                <a:solidFill>
                  <a:srgbClr val="08500B"/>
                </a:solidFill>
                <a:latin typeface="Times New Roman" pitchFamily="18" charset="0"/>
                <a:cs typeface="Times New Roman" pitchFamily="18" charset="0"/>
              </a:rPr>
              <a:t>реклама превратилась в настоящую сферу бизнеса.</a:t>
            </a:r>
          </a:p>
          <a:p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Заглянем в учебник и узнаем, какая бывает реклама.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странице 31 рассказывается о профессиях людей, без которых невозможна реклама.</a:t>
            </a:r>
          </a:p>
          <a:p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Попробуйте из прочитанного объяснить , для чего нужны в рекламе </a:t>
            </a:r>
            <a:r>
              <a:rPr lang="ru-RU" sz="32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маркетолог и</a:t>
            </a:r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дизайнеры.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2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6995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4196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>
                <a:solidFill>
                  <a:srgbClr val="08500B"/>
                </a:solidFill>
                <a:latin typeface="Times New Roman" pitchFamily="18" charset="0"/>
                <a:cs typeface="Times New Roman" pitchFamily="18" charset="0"/>
              </a:rPr>
              <a:t>Печатная реклама состоит из </a:t>
            </a:r>
            <a:r>
              <a:rPr lang="ru-RU" sz="3600" b="1" dirty="0" smtClean="0">
                <a:solidFill>
                  <a:srgbClr val="08500B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08500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8500B"/>
                </a:solidFill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ru-RU" sz="3600" b="1" dirty="0">
                <a:solidFill>
                  <a:srgbClr val="08500B"/>
                </a:solidFill>
                <a:latin typeface="Times New Roman" pitchFamily="18" charset="0"/>
                <a:cs typeface="Times New Roman" pitchFamily="18" charset="0"/>
              </a:rPr>
              <a:t>частей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СЛОГАН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-краткое, запоминаемое, постоянное название торговой марки, легко переводимое на другие языки.</a:t>
            </a:r>
          </a:p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ЗАГОЛОВОК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-самая важная часть рекламы. Он привлекает внимание и вызывает интерес.</a:t>
            </a:r>
          </a:p>
          <a:p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580968" cy="36052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</a:rPr>
              <a:t>ИНФОРМАЦИОННАЯ </a:t>
            </a:r>
            <a:r>
              <a:rPr lang="ru-RU" b="1" dirty="0" smtClean="0">
                <a:solidFill>
                  <a:srgbClr val="C00000"/>
                </a:solidFill>
              </a:rPr>
              <a:t>ЧАСТЬ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выражает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целесообразность применения товара.</a:t>
            </a: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4174192"/>
            <a:ext cx="3521968" cy="1844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1172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48680"/>
            <a:ext cx="8424936" cy="5904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1959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102</TotalTime>
  <Words>175</Words>
  <Application>Microsoft Office PowerPoint</Application>
  <PresentationFormat>Экран (4:3)</PresentationFormat>
  <Paragraphs>16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Arial</vt:lpstr>
      <vt:lpstr>Brush Script MT</vt:lpstr>
      <vt:lpstr>Constantia</vt:lpstr>
      <vt:lpstr>Franklin Gothic Book</vt:lpstr>
      <vt:lpstr>Rage Italic</vt:lpstr>
      <vt:lpstr>Times New Roman</vt:lpstr>
      <vt:lpstr>Кнопка</vt:lpstr>
      <vt:lpstr>Технология 4класс  Тема урока  « Реклама и маркетинг»</vt:lpstr>
      <vt:lpstr>Презентация PowerPoint</vt:lpstr>
      <vt:lpstr>Разновидности рекламы</vt:lpstr>
      <vt:lpstr>Ещё одной разновидностью рекламы было клеймо, которое ремесленники ставили на своих товарах, таких , как гончарные изделия.</vt:lpstr>
      <vt:lpstr>Презентация PowerPoint</vt:lpstr>
      <vt:lpstr>Презентация PowerPoint</vt:lpstr>
      <vt:lpstr>Презентация PowerPoint</vt:lpstr>
      <vt:lpstr>Печатная реклама состоит из  4 частей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F-Simens</dc:creator>
  <cp:lastModifiedBy>Татьяна</cp:lastModifiedBy>
  <cp:revision>10</cp:revision>
  <dcterms:created xsi:type="dcterms:W3CDTF">2020-11-08T10:35:49Z</dcterms:created>
  <dcterms:modified xsi:type="dcterms:W3CDTF">2021-11-10T17:22:21Z</dcterms:modified>
</cp:coreProperties>
</file>