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7" r:id="rId3"/>
    <p:sldId id="286" r:id="rId4"/>
    <p:sldId id="301" r:id="rId5"/>
    <p:sldId id="293" r:id="rId6"/>
    <p:sldId id="291" r:id="rId7"/>
  </p:sldIdLst>
  <p:sldSz cx="9144000" cy="6858000" type="screen4x3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560" autoAdjust="0"/>
  </p:normalViewPr>
  <p:slideViewPr>
    <p:cSldViewPr>
      <p:cViewPr varScale="1">
        <p:scale>
          <a:sx n="79" d="100"/>
          <a:sy n="79" d="100"/>
        </p:scale>
        <p:origin x="1570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1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55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2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75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331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77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28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64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95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69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77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9000"/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3EF28-EBC8-4B42-8A72-F795D6AA79A7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35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 txBox="1">
            <a:spLocks/>
          </p:cNvSpPr>
          <p:nvPr/>
        </p:nvSpPr>
        <p:spPr>
          <a:xfrm>
            <a:off x="642910" y="714356"/>
            <a:ext cx="7920880" cy="1224136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normalizeH="0" baseline="0" noProof="0" dirty="0" smtClean="0">
                <a:ln w="11430"/>
                <a:solidFill>
                  <a:schemeClr val="accent3">
                    <a:lumMod val="50000"/>
                  </a:schemeClr>
                </a:solidFill>
                <a:uLnTx/>
                <a:uFillTx/>
                <a:latin typeface="Calibri" pitchFamily="34" charset="0"/>
                <a:ea typeface="+mj-ea"/>
                <a:cs typeface="+mj-cs"/>
              </a:rPr>
              <a:t>РУССКИЙ ЯЗЫК</a:t>
            </a:r>
            <a:br>
              <a:rPr kumimoji="0" lang="ru-RU" sz="4800" b="1" i="0" u="none" strike="noStrike" kern="1200" normalizeH="0" baseline="0" noProof="0" dirty="0" smtClean="0">
                <a:ln w="11430"/>
                <a:solidFill>
                  <a:schemeClr val="accent3">
                    <a:lumMod val="50000"/>
                  </a:schemeClr>
                </a:solidFill>
                <a:uLnTx/>
                <a:uFillTx/>
                <a:latin typeface="Calibri" pitchFamily="34" charset="0"/>
                <a:ea typeface="+mj-ea"/>
                <a:cs typeface="+mj-cs"/>
              </a:rPr>
            </a:br>
            <a:r>
              <a:rPr kumimoji="0" lang="ru-RU" sz="4800" b="1" i="0" u="none" strike="noStrike" kern="1200" normalizeH="0" baseline="0" noProof="0" dirty="0" smtClean="0">
                <a:ln w="11430"/>
                <a:solidFill>
                  <a:schemeClr val="accent3">
                    <a:lumMod val="50000"/>
                  </a:schemeClr>
                </a:solidFill>
                <a:uLnTx/>
                <a:uFillTx/>
                <a:latin typeface="Calibri" pitchFamily="34" charset="0"/>
                <a:ea typeface="+mj-ea"/>
                <a:cs typeface="+mj-cs"/>
              </a:rPr>
              <a:t>4 КЛАСС</a:t>
            </a:r>
            <a:endParaRPr kumimoji="0" lang="ru-RU" sz="4800" b="1" i="0" u="none" strike="noStrike" kern="1200" normalizeH="0" baseline="0" noProof="0" dirty="0">
              <a:ln w="11430"/>
              <a:solidFill>
                <a:schemeClr val="accent3">
                  <a:lumMod val="50000"/>
                </a:schemeClr>
              </a:solidFill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5122" name="Picture 2" descr="https://cdn1.ozone.ru/multimedia/10187032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214554"/>
            <a:ext cx="3000396" cy="39147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5100" y="2780928"/>
            <a:ext cx="4069686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СИНОНИМЫ, АНТОНИМЫ, ОМОНИМЫ</a:t>
            </a:r>
          </a:p>
        </p:txBody>
      </p:sp>
    </p:spTree>
    <p:extLst>
      <p:ext uri="{BB962C8B-B14F-4D97-AF65-F5344CB8AC3E}">
        <p14:creationId xmlns:p14="http://schemas.microsoft.com/office/powerpoint/2010/main" val="392700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9000"/>
            <a:lum/>
          </a:blip>
          <a:srcRect/>
          <a:stretch>
            <a:fillRect t="-8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44" y="142852"/>
            <a:ext cx="885831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accent3">
                    <a:lumMod val="50000"/>
                  </a:schemeClr>
                </a:solidFill>
              </a:rPr>
              <a:t>САМООПРЕДЕЛЕНИЕ К ДЕЯТЕЛЬНОСТИ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857232"/>
            <a:ext cx="871543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9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Из меня берут порою</a:t>
            </a:r>
          </a:p>
          <a:p>
            <a:pPr algn="ctr"/>
            <a:r>
              <a:rPr lang="ru-RU" sz="39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Реки свой исток,</a:t>
            </a:r>
          </a:p>
          <a:p>
            <a:pPr algn="ctr"/>
            <a:r>
              <a:rPr lang="ru-RU" sz="39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 в руках твоих открою</a:t>
            </a:r>
          </a:p>
          <a:p>
            <a:pPr algn="ctr"/>
            <a:r>
              <a:rPr lang="ru-RU" sz="39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Я любой замок.</a:t>
            </a:r>
            <a:endParaRPr lang="ru-RU" sz="3900" b="1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4643446"/>
            <a:ext cx="8715436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СИНОНИМЫ, АНТОНИМЫ, ОМОНИМЫ</a:t>
            </a:r>
          </a:p>
        </p:txBody>
      </p:sp>
      <p:pic>
        <p:nvPicPr>
          <p:cNvPr id="11266" name="Picture 2" descr="https://expensive-locks.ru/upload/iblock/c30/c3011b49b2133561236d56f99ca9f6e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2285992"/>
            <a:ext cx="1717320" cy="1638728"/>
          </a:xfrm>
          <a:prstGeom prst="rect">
            <a:avLst/>
          </a:prstGeom>
          <a:noFill/>
        </p:spPr>
      </p:pic>
      <p:pic>
        <p:nvPicPr>
          <p:cNvPr id="11268" name="Picture 4" descr="https://geocaching.su/photos/areas/74435.jpg"/>
          <p:cNvPicPr>
            <a:picLocks noChangeAspect="1" noChangeArrowheads="1"/>
          </p:cNvPicPr>
          <p:nvPr/>
        </p:nvPicPr>
        <p:blipFill>
          <a:blip r:embed="rId4"/>
          <a:srcRect l="23445" r="25756"/>
          <a:stretch>
            <a:fillRect/>
          </a:stretch>
        </p:blipFill>
        <p:spPr bwMode="auto">
          <a:xfrm>
            <a:off x="142844" y="1714488"/>
            <a:ext cx="1857388" cy="2443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235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9000"/>
            <a:lum/>
          </a:blip>
          <a:srcRect/>
          <a:stretch>
            <a:fillRect t="-8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Работа  по  учебнику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(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с.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47)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/>
          <a:srcRect t="4887"/>
          <a:stretch>
            <a:fillRect/>
          </a:stretch>
        </p:blipFill>
        <p:spPr bwMode="auto">
          <a:xfrm>
            <a:off x="357158" y="928670"/>
            <a:ext cx="8493469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11559" y="4509120"/>
            <a:ext cx="823906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– низкий; лисички (животные) – лисички (грибы), норка (животное) – норка (жилище зверя), нора – жилище.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предложения: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лесу две лисички нашли лисички.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35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9000"/>
            <a:lum/>
          </a:blip>
          <a:srcRect/>
          <a:stretch>
            <a:fillRect t="-8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Работа  по  учебнику (с.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47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)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642918"/>
            <a:ext cx="6572296" cy="5950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235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9000"/>
            <a:lum/>
          </a:blip>
          <a:srcRect/>
          <a:stretch>
            <a:fillRect t="-8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Работа  по  учебнику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(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с.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48)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 rotWithShape="1">
          <a:blip r:embed="rId3"/>
          <a:srcRect t="37491" b="-1"/>
          <a:stretch/>
        </p:blipFill>
        <p:spPr bwMode="auto">
          <a:xfrm>
            <a:off x="467544" y="908720"/>
            <a:ext cx="7858180" cy="3678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115616" y="4869160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Синонимы – 2 пословицы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Антонимы – 4 пословицы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Омонимы – 1 пословица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35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9000"/>
            <a:lum/>
          </a:blip>
          <a:srcRect/>
          <a:stretch>
            <a:fillRect t="-8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ДОМАШНЕЕ  ЗАДАНИЕ 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785794"/>
            <a:ext cx="9144000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r>
              <a:rPr lang="ru-RU" sz="38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.48, упр. </a:t>
            </a:r>
            <a:r>
              <a:rPr lang="ru-RU" sz="3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73</a:t>
            </a:r>
            <a:r>
              <a:rPr lang="ru-RU" sz="38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(У), записать слова группами.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785926"/>
            <a:ext cx="8391551" cy="3785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235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866e152e3691ed9873eda12d7842dc582a252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2306</TotalTime>
  <Words>116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Салатовая абстракция</dc:title>
  <dc:creator>obstinate</dc:creator>
  <dc:description>Шаблон презентации с сайта http://presentation-creation.ru/</dc:description>
  <cp:lastModifiedBy>Татьяна</cp:lastModifiedBy>
  <cp:revision>204</cp:revision>
  <dcterms:created xsi:type="dcterms:W3CDTF">2018-02-25T09:14:29Z</dcterms:created>
  <dcterms:modified xsi:type="dcterms:W3CDTF">2021-11-14T19:22:51Z</dcterms:modified>
</cp:coreProperties>
</file>