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9" r:id="rId4"/>
    <p:sldId id="286" r:id="rId5"/>
    <p:sldId id="301" r:id="rId6"/>
    <p:sldId id="310" r:id="rId7"/>
    <p:sldId id="311" r:id="rId8"/>
    <p:sldId id="308" r:id="rId9"/>
    <p:sldId id="313" r:id="rId10"/>
    <p:sldId id="291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60" autoAdjust="0"/>
  </p:normalViewPr>
  <p:slideViewPr>
    <p:cSldViewPr>
      <p:cViewPr varScale="1">
        <p:scale>
          <a:sx n="79" d="100"/>
          <a:sy n="79" d="100"/>
        </p:scale>
        <p:origin x="157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5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5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3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8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4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5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9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9000"/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EF28-EBC8-4B42-8A72-F795D6AA79A7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642910" y="714356"/>
            <a:ext cx="7920880" cy="122413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РУССКИЙ ЯЗЫК</a:t>
            </a:r>
            <a:br>
              <a:rPr kumimoji="0" lang="ru-RU" sz="4800" b="1" i="0" u="none" strike="noStrike" kern="120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ru-RU" sz="4800" b="1" i="0" u="none" strike="noStrike" kern="120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4 КЛАСС</a:t>
            </a:r>
            <a:endParaRPr kumimoji="0" lang="ru-RU" sz="4800" b="1" i="0" u="none" strike="noStrike" kern="1200" normalizeH="0" baseline="0" noProof="0" dirty="0">
              <a:ln w="11430"/>
              <a:solidFill>
                <a:schemeClr val="accent3">
                  <a:lumMod val="50000"/>
                </a:schemeClr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122" name="Picture 2" descr="https://cdn1.ozone.ru/multimedia/10187032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3000396" cy="391474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23928" y="242088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3 Урок 17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Значимые части слова.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Приставка, корень, суффикс, окончание, основа.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3789040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</a:p>
          <a:p>
            <a:r>
              <a:rPr lang="ru-RU" dirty="0" smtClean="0"/>
              <a:t>- актуализировать </a:t>
            </a:r>
            <a:r>
              <a:rPr lang="ru-RU" dirty="0"/>
              <a:t>знания о значимых частях слова, их роли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- развивать </a:t>
            </a:r>
            <a:r>
              <a:rPr lang="ru-RU" dirty="0"/>
              <a:t>умение распознавать однокоренные слова и значимые части в слове.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00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ДОМАШНЕЕ  ЗАДАНИЕ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785794"/>
            <a:ext cx="9144000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стр</a:t>
            </a:r>
            <a:r>
              <a:rPr lang="ru-RU" sz="3800" b="1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.56</a:t>
            </a:r>
            <a:r>
              <a:rPr lang="ru-RU" sz="38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упр. </a:t>
            </a:r>
            <a:r>
              <a:rPr lang="ru-RU" sz="3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88</a:t>
            </a:r>
            <a:r>
              <a:rPr lang="ru-RU" sz="38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3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подобрать по 2 слова к каждой схеме, выделить части</a:t>
            </a:r>
            <a:r>
              <a:rPr lang="ru-RU" sz="38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2"/>
            <a:ext cx="8467752" cy="2887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115616" y="5150468"/>
            <a:ext cx="73448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r>
              <a:rPr lang="ru-RU" sz="3600" dirty="0" smtClean="0"/>
              <a:t>         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подснежник, подружка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/>
          <a:srcRect l="5456" t="31811" r="64781" b="45747"/>
          <a:stretch/>
        </p:blipFill>
        <p:spPr bwMode="auto">
          <a:xfrm>
            <a:off x="364426" y="5661248"/>
            <a:ext cx="2520280" cy="648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142852"/>
            <a:ext cx="88583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3">
                    <a:lumMod val="50000"/>
                  </a:schemeClr>
                </a:solidFill>
              </a:rPr>
              <a:t>АКТУАЛИЗАЦИЯ  ЗНАНИЙ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714356"/>
            <a:ext cx="85725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Вставьте пропущенные слова и 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прочитайте </a:t>
            </a:r>
            <a:r>
              <a:rPr lang="ru-RU" sz="2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фразеологизмы.</a:t>
            </a:r>
            <a:endParaRPr lang="ru-RU" sz="2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048268"/>
            <a:ext cx="703227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Выйти сухим из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ыносить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 из …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Сапожник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… </a:t>
            </a: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рыба об …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ежачего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…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учше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никогда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142852"/>
            <a:ext cx="88583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3">
                    <a:lumMod val="50000"/>
                  </a:schemeClr>
                </a:solidFill>
              </a:rPr>
              <a:t>АКТУАЛИЗАЦИЯ  ЗНАНИЙ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2260" y="876996"/>
            <a:ext cx="56544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Проверь себя </a:t>
            </a:r>
            <a:endParaRPr lang="ru-RU" sz="40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57364"/>
            <a:ext cx="703227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Выйти сухим из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ыносить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 из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апожник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сапог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иться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рыба об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ежачего не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бьют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hare.america.gov/wp-content/uploads/2016/03/ducks_ba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51819"/>
            <a:ext cx="2076621" cy="138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sunhome.ru/poetry/33/iz-izbi-ne-vinosite-sor.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636" y="2604498"/>
            <a:ext cx="2135033" cy="154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zen_doc/3979494/pub_6127dad7494c09641e1c25ab_6127df5a494c09641e233ade/scale_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308" y="4528798"/>
            <a:ext cx="3189920" cy="192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remudrosty.ru/wp-content/uploads/2021/06/bitsa-kak-riba-ob-le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582" y="3418376"/>
            <a:ext cx="2030574" cy="150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fraze.ru/images/title_poslovitsy/bykva_l/lezhachego-ne-biu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60" y="4535020"/>
            <a:ext cx="3410340" cy="191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media.baamboozle.com/uploads/images/69723/1607675399_40623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876996"/>
            <a:ext cx="1629888" cy="24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9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Работа  по  учебнику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55)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r="2479"/>
          <a:stretch>
            <a:fillRect/>
          </a:stretch>
        </p:blipFill>
        <p:spPr bwMode="auto">
          <a:xfrm>
            <a:off x="357158" y="764704"/>
            <a:ext cx="8429684" cy="4818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907704" y="2276872"/>
            <a:ext cx="1224136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27584" y="2564904"/>
            <a:ext cx="1224136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39752" y="2564904"/>
            <a:ext cx="1224136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39752" y="2924944"/>
            <a:ext cx="1584176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95736" y="3429000"/>
            <a:ext cx="108850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43336" y="3717032"/>
            <a:ext cx="108850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19200" y="4077072"/>
            <a:ext cx="108850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4699" y="5657419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Примечание: Красным цветом подчеркнуты слова в которых жирным выделена приставка. Синим цветом подчеркнуты слова в которых выделен жирным суффикс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Работа  по  учебнику (с.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55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8429684" cy="3671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Работа  по  учебнику (с.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55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714360"/>
            <a:ext cx="7527210" cy="327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11560" y="4005064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тему текста?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к нему заголовок.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частей можно выделить в тексте?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тему каждой части.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текст по частям, вставляя в слова пропущенные буквы. 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текстом запишите заголовок. 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глаголах выделите приставки. </a:t>
            </a:r>
          </a:p>
        </p:txBody>
      </p:sp>
    </p:spTree>
    <p:extLst>
      <p:ext uri="{BB962C8B-B14F-4D97-AF65-F5344CB8AC3E}">
        <p14:creationId xmlns:p14="http://schemas.microsoft.com/office/powerpoint/2010/main" val="395992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574664"/>
            <a:ext cx="79928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полянку вышла пёстрая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курочка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-тетёрка с целым выводком тетеревят. Тетеревята были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рябенькие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пушистые. Они разбежались по поляне.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Тетёрка нашла муравьиную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кучу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разрыла её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лапами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заквохтала. Сбежались тетеревята и стали клевать вкусные муравьиные яйца. 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етёрка стояла в стороне – поглядывала, не лежит ли ястреб, не крадётся ли лисица.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692696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3275856" y="1700808"/>
            <a:ext cx="452445" cy="147653"/>
          </a:xfrm>
          <a:custGeom>
            <a:avLst/>
            <a:gdLst>
              <a:gd name="connsiteX0" fmla="*/ 0 w 380437"/>
              <a:gd name="connsiteY0" fmla="*/ 11914 h 147653"/>
              <a:gd name="connsiteX1" fmla="*/ 342900 w 380437"/>
              <a:gd name="connsiteY1" fmla="*/ 11914 h 147653"/>
              <a:gd name="connsiteX2" fmla="*/ 371475 w 380437"/>
              <a:gd name="connsiteY2" fmla="*/ 135739 h 147653"/>
              <a:gd name="connsiteX3" fmla="*/ 342900 w 380437"/>
              <a:gd name="connsiteY3" fmla="*/ 135739 h 1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37" h="147653">
                <a:moveTo>
                  <a:pt x="0" y="11914"/>
                </a:moveTo>
                <a:cubicBezTo>
                  <a:pt x="140494" y="1595"/>
                  <a:pt x="280988" y="-8723"/>
                  <a:pt x="342900" y="11914"/>
                </a:cubicBezTo>
                <a:cubicBezTo>
                  <a:pt x="404812" y="32551"/>
                  <a:pt x="371475" y="115102"/>
                  <a:pt x="371475" y="135739"/>
                </a:cubicBezTo>
                <a:cubicBezTo>
                  <a:pt x="371475" y="156376"/>
                  <a:pt x="357187" y="146057"/>
                  <a:pt x="342900" y="13573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5775739" y="2561267"/>
            <a:ext cx="524453" cy="147653"/>
          </a:xfrm>
          <a:custGeom>
            <a:avLst/>
            <a:gdLst>
              <a:gd name="connsiteX0" fmla="*/ 0 w 380437"/>
              <a:gd name="connsiteY0" fmla="*/ 11914 h 147653"/>
              <a:gd name="connsiteX1" fmla="*/ 342900 w 380437"/>
              <a:gd name="connsiteY1" fmla="*/ 11914 h 147653"/>
              <a:gd name="connsiteX2" fmla="*/ 371475 w 380437"/>
              <a:gd name="connsiteY2" fmla="*/ 135739 h 147653"/>
              <a:gd name="connsiteX3" fmla="*/ 342900 w 380437"/>
              <a:gd name="connsiteY3" fmla="*/ 135739 h 1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37" h="147653">
                <a:moveTo>
                  <a:pt x="0" y="11914"/>
                </a:moveTo>
                <a:cubicBezTo>
                  <a:pt x="140494" y="1595"/>
                  <a:pt x="280988" y="-8723"/>
                  <a:pt x="342900" y="11914"/>
                </a:cubicBezTo>
                <a:cubicBezTo>
                  <a:pt x="404812" y="32551"/>
                  <a:pt x="371475" y="115102"/>
                  <a:pt x="371475" y="135739"/>
                </a:cubicBezTo>
                <a:cubicBezTo>
                  <a:pt x="371475" y="156376"/>
                  <a:pt x="357187" y="146057"/>
                  <a:pt x="342900" y="13573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811742" y="4725144"/>
            <a:ext cx="452445" cy="147653"/>
          </a:xfrm>
          <a:custGeom>
            <a:avLst/>
            <a:gdLst>
              <a:gd name="connsiteX0" fmla="*/ 0 w 380437"/>
              <a:gd name="connsiteY0" fmla="*/ 11914 h 147653"/>
              <a:gd name="connsiteX1" fmla="*/ 342900 w 380437"/>
              <a:gd name="connsiteY1" fmla="*/ 11914 h 147653"/>
              <a:gd name="connsiteX2" fmla="*/ 371475 w 380437"/>
              <a:gd name="connsiteY2" fmla="*/ 135739 h 147653"/>
              <a:gd name="connsiteX3" fmla="*/ 342900 w 380437"/>
              <a:gd name="connsiteY3" fmla="*/ 135739 h 1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37" h="147653">
                <a:moveTo>
                  <a:pt x="0" y="11914"/>
                </a:moveTo>
                <a:cubicBezTo>
                  <a:pt x="140494" y="1595"/>
                  <a:pt x="280988" y="-8723"/>
                  <a:pt x="342900" y="11914"/>
                </a:cubicBezTo>
                <a:cubicBezTo>
                  <a:pt x="404812" y="32551"/>
                  <a:pt x="371475" y="115102"/>
                  <a:pt x="371475" y="135739"/>
                </a:cubicBezTo>
                <a:cubicBezTo>
                  <a:pt x="371475" y="156376"/>
                  <a:pt x="357187" y="146057"/>
                  <a:pt x="342900" y="13573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339752" y="3830563"/>
            <a:ext cx="452445" cy="147653"/>
          </a:xfrm>
          <a:custGeom>
            <a:avLst/>
            <a:gdLst>
              <a:gd name="connsiteX0" fmla="*/ 0 w 380437"/>
              <a:gd name="connsiteY0" fmla="*/ 11914 h 147653"/>
              <a:gd name="connsiteX1" fmla="*/ 342900 w 380437"/>
              <a:gd name="connsiteY1" fmla="*/ 11914 h 147653"/>
              <a:gd name="connsiteX2" fmla="*/ 371475 w 380437"/>
              <a:gd name="connsiteY2" fmla="*/ 135739 h 147653"/>
              <a:gd name="connsiteX3" fmla="*/ 342900 w 380437"/>
              <a:gd name="connsiteY3" fmla="*/ 135739 h 1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37" h="147653">
                <a:moveTo>
                  <a:pt x="0" y="11914"/>
                </a:moveTo>
                <a:cubicBezTo>
                  <a:pt x="140494" y="1595"/>
                  <a:pt x="280988" y="-8723"/>
                  <a:pt x="342900" y="11914"/>
                </a:cubicBezTo>
                <a:cubicBezTo>
                  <a:pt x="404812" y="32551"/>
                  <a:pt x="371475" y="115102"/>
                  <a:pt x="371475" y="135739"/>
                </a:cubicBezTo>
                <a:cubicBezTo>
                  <a:pt x="371475" y="156376"/>
                  <a:pt x="357187" y="146057"/>
                  <a:pt x="342900" y="13573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олилиния 10"/>
          <p:cNvSpPr/>
          <p:nvPr/>
        </p:nvSpPr>
        <p:spPr>
          <a:xfrm>
            <a:off x="4237765" y="3789040"/>
            <a:ext cx="406243" cy="144016"/>
          </a:xfrm>
          <a:custGeom>
            <a:avLst/>
            <a:gdLst>
              <a:gd name="connsiteX0" fmla="*/ 0 w 380437"/>
              <a:gd name="connsiteY0" fmla="*/ 11914 h 147653"/>
              <a:gd name="connsiteX1" fmla="*/ 342900 w 380437"/>
              <a:gd name="connsiteY1" fmla="*/ 11914 h 147653"/>
              <a:gd name="connsiteX2" fmla="*/ 371475 w 380437"/>
              <a:gd name="connsiteY2" fmla="*/ 135739 h 147653"/>
              <a:gd name="connsiteX3" fmla="*/ 342900 w 380437"/>
              <a:gd name="connsiteY3" fmla="*/ 135739 h 1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37" h="147653">
                <a:moveTo>
                  <a:pt x="0" y="11914"/>
                </a:moveTo>
                <a:cubicBezTo>
                  <a:pt x="140494" y="1595"/>
                  <a:pt x="280988" y="-8723"/>
                  <a:pt x="342900" y="11914"/>
                </a:cubicBezTo>
                <a:cubicBezTo>
                  <a:pt x="404812" y="32551"/>
                  <a:pt x="371475" y="115102"/>
                  <a:pt x="371475" y="135739"/>
                </a:cubicBezTo>
                <a:cubicBezTo>
                  <a:pt x="371475" y="156376"/>
                  <a:pt x="357187" y="146057"/>
                  <a:pt x="342900" y="13573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67544" y="5589945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В выделенных словах выдели основу, корень, суффикс, окончание.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54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5296" y="74989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слово»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196752"/>
            <a:ext cx="69847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корень в слове дружить, приставку в слове - поехали,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окончание в слове ягодка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Дуга 4"/>
          <p:cNvSpPr/>
          <p:nvPr/>
        </p:nvSpPr>
        <p:spPr>
          <a:xfrm rot="19479649">
            <a:off x="4120850" y="4751547"/>
            <a:ext cx="1624731" cy="1198469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4905375" y="2205577"/>
            <a:ext cx="501297" cy="156623"/>
          </a:xfrm>
          <a:custGeom>
            <a:avLst/>
            <a:gdLst>
              <a:gd name="connsiteX0" fmla="*/ 0 w 501297"/>
              <a:gd name="connsiteY0" fmla="*/ 13748 h 156623"/>
              <a:gd name="connsiteX1" fmla="*/ 466725 w 501297"/>
              <a:gd name="connsiteY1" fmla="*/ 13748 h 156623"/>
              <a:gd name="connsiteX2" fmla="*/ 466725 w 501297"/>
              <a:gd name="connsiteY2" fmla="*/ 156623 h 156623"/>
              <a:gd name="connsiteX3" fmla="*/ 466725 w 501297"/>
              <a:gd name="connsiteY3" fmla="*/ 147098 h 15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297" h="156623">
                <a:moveTo>
                  <a:pt x="0" y="13748"/>
                </a:moveTo>
                <a:cubicBezTo>
                  <a:pt x="194468" y="1841"/>
                  <a:pt x="388937" y="-10065"/>
                  <a:pt x="466725" y="13748"/>
                </a:cubicBezTo>
                <a:cubicBezTo>
                  <a:pt x="544513" y="37561"/>
                  <a:pt x="466725" y="156623"/>
                  <a:pt x="466725" y="156623"/>
                </a:cubicBezTo>
                <a:lnTo>
                  <a:pt x="466725" y="147098"/>
                </a:ln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7364321" y="2838250"/>
            <a:ext cx="232015" cy="209750"/>
          </a:xfrm>
          <a:custGeom>
            <a:avLst/>
            <a:gdLst>
              <a:gd name="connsiteX0" fmla="*/ 0 w 232015"/>
              <a:gd name="connsiteY0" fmla="*/ 209750 h 209750"/>
              <a:gd name="connsiteX1" fmla="*/ 123825 w 232015"/>
              <a:gd name="connsiteY1" fmla="*/ 200 h 209750"/>
              <a:gd name="connsiteX2" fmla="*/ 219075 w 232015"/>
              <a:gd name="connsiteY2" fmla="*/ 171650 h 209750"/>
              <a:gd name="connsiteX3" fmla="*/ 228600 w 232015"/>
              <a:gd name="connsiteY3" fmla="*/ 190700 h 2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015" h="209750">
                <a:moveTo>
                  <a:pt x="0" y="209750"/>
                </a:moveTo>
                <a:cubicBezTo>
                  <a:pt x="43656" y="108150"/>
                  <a:pt x="87313" y="6550"/>
                  <a:pt x="123825" y="200"/>
                </a:cubicBezTo>
                <a:cubicBezTo>
                  <a:pt x="160337" y="-6150"/>
                  <a:pt x="201613" y="139900"/>
                  <a:pt x="219075" y="171650"/>
                </a:cubicBezTo>
                <a:cubicBezTo>
                  <a:pt x="236537" y="203400"/>
                  <a:pt x="232568" y="197050"/>
                  <a:pt x="228600" y="190700"/>
                </a:cubicBez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96336" y="2996952"/>
            <a:ext cx="288032" cy="30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35696" y="4271628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Подружка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3851920" y="4753229"/>
            <a:ext cx="720080" cy="187939"/>
          </a:xfrm>
          <a:custGeom>
            <a:avLst/>
            <a:gdLst>
              <a:gd name="connsiteX0" fmla="*/ 0 w 501297"/>
              <a:gd name="connsiteY0" fmla="*/ 13748 h 156623"/>
              <a:gd name="connsiteX1" fmla="*/ 466725 w 501297"/>
              <a:gd name="connsiteY1" fmla="*/ 13748 h 156623"/>
              <a:gd name="connsiteX2" fmla="*/ 466725 w 501297"/>
              <a:gd name="connsiteY2" fmla="*/ 156623 h 156623"/>
              <a:gd name="connsiteX3" fmla="*/ 466725 w 501297"/>
              <a:gd name="connsiteY3" fmla="*/ 147098 h 15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297" h="156623">
                <a:moveTo>
                  <a:pt x="0" y="13748"/>
                </a:moveTo>
                <a:cubicBezTo>
                  <a:pt x="194468" y="1841"/>
                  <a:pt x="388937" y="-10065"/>
                  <a:pt x="466725" y="13748"/>
                </a:cubicBezTo>
                <a:cubicBezTo>
                  <a:pt x="544513" y="37561"/>
                  <a:pt x="466725" y="156623"/>
                  <a:pt x="466725" y="156623"/>
                </a:cubicBezTo>
                <a:lnTo>
                  <a:pt x="466725" y="147098"/>
                </a:ln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479649">
            <a:off x="4958696" y="1532966"/>
            <a:ext cx="1425670" cy="1103747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5652120" y="4613072"/>
            <a:ext cx="290383" cy="328096"/>
          </a:xfrm>
          <a:custGeom>
            <a:avLst/>
            <a:gdLst>
              <a:gd name="connsiteX0" fmla="*/ 0 w 232015"/>
              <a:gd name="connsiteY0" fmla="*/ 209750 h 209750"/>
              <a:gd name="connsiteX1" fmla="*/ 123825 w 232015"/>
              <a:gd name="connsiteY1" fmla="*/ 200 h 209750"/>
              <a:gd name="connsiteX2" fmla="*/ 219075 w 232015"/>
              <a:gd name="connsiteY2" fmla="*/ 171650 h 209750"/>
              <a:gd name="connsiteX3" fmla="*/ 228600 w 232015"/>
              <a:gd name="connsiteY3" fmla="*/ 190700 h 2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015" h="209750">
                <a:moveTo>
                  <a:pt x="0" y="209750"/>
                </a:moveTo>
                <a:cubicBezTo>
                  <a:pt x="43656" y="108150"/>
                  <a:pt x="87313" y="6550"/>
                  <a:pt x="123825" y="200"/>
                </a:cubicBezTo>
                <a:cubicBezTo>
                  <a:pt x="160337" y="-6150"/>
                  <a:pt x="201613" y="139900"/>
                  <a:pt x="219075" y="171650"/>
                </a:cubicBezTo>
                <a:cubicBezTo>
                  <a:pt x="236537" y="203400"/>
                  <a:pt x="232568" y="197050"/>
                  <a:pt x="228600" y="190700"/>
                </a:cubicBez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42502" y="4853173"/>
            <a:ext cx="357690" cy="3760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5296" y="74989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слово»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2987" y="1252187"/>
            <a:ext cx="69847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корень в слове держал, приставку - в слове подкладка, суффикс и окончание – в слове площадка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Дуга 4"/>
          <p:cNvSpPr/>
          <p:nvPr/>
        </p:nvSpPr>
        <p:spPr>
          <a:xfrm rot="19479649">
            <a:off x="4120850" y="4751547"/>
            <a:ext cx="1624731" cy="1198469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4905375" y="2205577"/>
            <a:ext cx="746745" cy="217112"/>
          </a:xfrm>
          <a:custGeom>
            <a:avLst/>
            <a:gdLst>
              <a:gd name="connsiteX0" fmla="*/ 0 w 501297"/>
              <a:gd name="connsiteY0" fmla="*/ 13748 h 156623"/>
              <a:gd name="connsiteX1" fmla="*/ 466725 w 501297"/>
              <a:gd name="connsiteY1" fmla="*/ 13748 h 156623"/>
              <a:gd name="connsiteX2" fmla="*/ 466725 w 501297"/>
              <a:gd name="connsiteY2" fmla="*/ 156623 h 156623"/>
              <a:gd name="connsiteX3" fmla="*/ 466725 w 501297"/>
              <a:gd name="connsiteY3" fmla="*/ 147098 h 15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297" h="156623">
                <a:moveTo>
                  <a:pt x="0" y="13748"/>
                </a:moveTo>
                <a:cubicBezTo>
                  <a:pt x="194468" y="1841"/>
                  <a:pt x="388937" y="-10065"/>
                  <a:pt x="466725" y="13748"/>
                </a:cubicBezTo>
                <a:cubicBezTo>
                  <a:pt x="544513" y="37561"/>
                  <a:pt x="466725" y="156623"/>
                  <a:pt x="466725" y="156623"/>
                </a:cubicBezTo>
                <a:lnTo>
                  <a:pt x="466725" y="147098"/>
                </a:ln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771800" y="3651298"/>
            <a:ext cx="232015" cy="209750"/>
          </a:xfrm>
          <a:custGeom>
            <a:avLst/>
            <a:gdLst>
              <a:gd name="connsiteX0" fmla="*/ 0 w 232015"/>
              <a:gd name="connsiteY0" fmla="*/ 209750 h 209750"/>
              <a:gd name="connsiteX1" fmla="*/ 123825 w 232015"/>
              <a:gd name="connsiteY1" fmla="*/ 200 h 209750"/>
              <a:gd name="connsiteX2" fmla="*/ 219075 w 232015"/>
              <a:gd name="connsiteY2" fmla="*/ 171650 h 209750"/>
              <a:gd name="connsiteX3" fmla="*/ 228600 w 232015"/>
              <a:gd name="connsiteY3" fmla="*/ 190700 h 2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015" h="209750">
                <a:moveTo>
                  <a:pt x="0" y="209750"/>
                </a:moveTo>
                <a:cubicBezTo>
                  <a:pt x="43656" y="108150"/>
                  <a:pt x="87313" y="6550"/>
                  <a:pt x="123825" y="200"/>
                </a:cubicBezTo>
                <a:cubicBezTo>
                  <a:pt x="160337" y="-6150"/>
                  <a:pt x="201613" y="139900"/>
                  <a:pt x="219075" y="171650"/>
                </a:cubicBezTo>
                <a:cubicBezTo>
                  <a:pt x="236537" y="203400"/>
                  <a:pt x="232568" y="197050"/>
                  <a:pt x="228600" y="190700"/>
                </a:cubicBez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3789040"/>
            <a:ext cx="288032" cy="30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7008" y="4259129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3566239" y="4753230"/>
            <a:ext cx="1005761" cy="99944"/>
          </a:xfrm>
          <a:custGeom>
            <a:avLst/>
            <a:gdLst>
              <a:gd name="connsiteX0" fmla="*/ 0 w 501297"/>
              <a:gd name="connsiteY0" fmla="*/ 13748 h 156623"/>
              <a:gd name="connsiteX1" fmla="*/ 466725 w 501297"/>
              <a:gd name="connsiteY1" fmla="*/ 13748 h 156623"/>
              <a:gd name="connsiteX2" fmla="*/ 466725 w 501297"/>
              <a:gd name="connsiteY2" fmla="*/ 156623 h 156623"/>
              <a:gd name="connsiteX3" fmla="*/ 466725 w 501297"/>
              <a:gd name="connsiteY3" fmla="*/ 147098 h 15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297" h="156623">
                <a:moveTo>
                  <a:pt x="0" y="13748"/>
                </a:moveTo>
                <a:cubicBezTo>
                  <a:pt x="194468" y="1841"/>
                  <a:pt x="388937" y="-10065"/>
                  <a:pt x="466725" y="13748"/>
                </a:cubicBezTo>
                <a:cubicBezTo>
                  <a:pt x="544513" y="37561"/>
                  <a:pt x="466725" y="156623"/>
                  <a:pt x="466725" y="156623"/>
                </a:cubicBezTo>
                <a:lnTo>
                  <a:pt x="466725" y="147098"/>
                </a:ln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479649">
            <a:off x="4958696" y="1532966"/>
            <a:ext cx="1425670" cy="1103747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5652120" y="4613072"/>
            <a:ext cx="290383" cy="328096"/>
          </a:xfrm>
          <a:custGeom>
            <a:avLst/>
            <a:gdLst>
              <a:gd name="connsiteX0" fmla="*/ 0 w 232015"/>
              <a:gd name="connsiteY0" fmla="*/ 209750 h 209750"/>
              <a:gd name="connsiteX1" fmla="*/ 123825 w 232015"/>
              <a:gd name="connsiteY1" fmla="*/ 200 h 209750"/>
              <a:gd name="connsiteX2" fmla="*/ 219075 w 232015"/>
              <a:gd name="connsiteY2" fmla="*/ 171650 h 209750"/>
              <a:gd name="connsiteX3" fmla="*/ 228600 w 232015"/>
              <a:gd name="connsiteY3" fmla="*/ 190700 h 2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015" h="209750">
                <a:moveTo>
                  <a:pt x="0" y="209750"/>
                </a:moveTo>
                <a:cubicBezTo>
                  <a:pt x="43656" y="108150"/>
                  <a:pt x="87313" y="6550"/>
                  <a:pt x="123825" y="200"/>
                </a:cubicBezTo>
                <a:cubicBezTo>
                  <a:pt x="160337" y="-6150"/>
                  <a:pt x="201613" y="139900"/>
                  <a:pt x="219075" y="171650"/>
                </a:cubicBezTo>
                <a:cubicBezTo>
                  <a:pt x="236537" y="203400"/>
                  <a:pt x="232568" y="197050"/>
                  <a:pt x="228600" y="190700"/>
                </a:cubicBez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42502" y="4853173"/>
            <a:ext cx="357690" cy="3760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3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66e152e3691ed9873eda12d7842dc582a252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2713</TotalTime>
  <Words>357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Салатовая абстракция</dc:title>
  <dc:creator>obstinate</dc:creator>
  <dc:description>Шаблон презентации с сайта http://presentation-creation.ru/</dc:description>
  <cp:lastModifiedBy>Татьяна</cp:lastModifiedBy>
  <cp:revision>232</cp:revision>
  <dcterms:created xsi:type="dcterms:W3CDTF">2018-02-25T09:14:29Z</dcterms:created>
  <dcterms:modified xsi:type="dcterms:W3CDTF">2021-11-16T19:02:45Z</dcterms:modified>
</cp:coreProperties>
</file>