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8" r:id="rId3"/>
    <p:sldId id="279" r:id="rId4"/>
    <p:sldId id="280" r:id="rId5"/>
    <p:sldId id="273" r:id="rId6"/>
    <p:sldId id="274" r:id="rId7"/>
    <p:sldId id="281" r:id="rId8"/>
    <p:sldId id="271" r:id="rId9"/>
    <p:sldId id="276" r:id="rId10"/>
    <p:sldId id="282" r:id="rId11"/>
    <p:sldId id="270" r:id="rId12"/>
    <p:sldId id="284" r:id="rId13"/>
    <p:sldId id="285" r:id="rId14"/>
    <p:sldId id="272" r:id="rId15"/>
    <p:sldId id="283" r:id="rId16"/>
    <p:sldId id="286" r:id="rId17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Verdana" panose="020B0604030504040204" pitchFamily="3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 varScale="1">
        <p:scale>
          <a:sx n="79" d="100"/>
          <a:sy n="79" d="100"/>
        </p:scale>
        <p:origin x="161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emf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 txBox="1">
            <a:spLocks/>
          </p:cNvSpPr>
          <p:nvPr/>
        </p:nvSpPr>
        <p:spPr>
          <a:xfrm>
            <a:off x="971600" y="53932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Русский 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язык  4 класс 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995295"/>
            <a:ext cx="75095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Развитие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речи.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Письмо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по  памяти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сравнительного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описательного текста</a:t>
            </a:r>
            <a:endParaRPr lang="ru-RU" sz="2800" dirty="0"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4437112"/>
            <a:ext cx="3312368" cy="164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s.fineartamerica.com/images-medium-large/mothers-day-moose-max-waug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01899"/>
            <a:ext cx="2244414" cy="1965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1837" y="738664"/>
            <a:ext cx="727280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 На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протяжении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4 - х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месяцев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лосиха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кормит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детёныша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молоком.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Молоко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содержит больше белков, чем молоко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коровы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5 раз, поэтому лосята растут, как на дрожжах и уже к осени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их  вес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составляет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не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меньше 160 килограммов. 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1033398" y="0"/>
            <a:ext cx="780206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 любознательных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2" descr="Лось и интересные факты о не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174" y="4301899"/>
            <a:ext cx="3089254" cy="19876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6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9340" y="1284050"/>
            <a:ext cx="727578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погожий летний день в чаще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леса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у лосихи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родился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лосёнок.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6995120" cy="648072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Работаем  с  планом  текста!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22942" y="2558879"/>
            <a:ext cx="4752528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1. Родился  лосёнок.</a:t>
            </a:r>
            <a:endParaRPr lang="ru-RU" sz="2800" u="sng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2" descr="Лось и интересные факты о не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29000"/>
            <a:ext cx="4104456" cy="26408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36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19672" y="384110"/>
            <a:ext cx="6995120" cy="648072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Работаем  с  планом  текста!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07704" y="5301208"/>
            <a:ext cx="4752528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u="sng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Лосиха  и  лосёнок.</a:t>
            </a:r>
            <a:endParaRPr lang="ru-RU" sz="2800" u="sng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44824" y="1083746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  Лосиха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была огромная, больше домашней коровы. Шерсть у неё серая, жёсткая, как щетина. Лосёнок родился маленький, рыженький, совсем как домашний телёнок.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Ножки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тоненькие  -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тоненькие — кажется, на таких и стоять нельзя: сейчас переломятся.</a:t>
            </a:r>
          </a:p>
        </p:txBody>
      </p:sp>
      <p:pic>
        <p:nvPicPr>
          <p:cNvPr id="7" name="Picture 28" descr="https://altzapoved.ru/ekoprosveschenie/konkursy/altayskaya-skazka/skazki/mesyats-silnoi-jari/%D0%9B%D0%BE%D1%81%D0%B8%D1%85%D0%B0%20%D0%B8%20%D0%BB%D0%BE%D1%81%D1%91%D0%BD%D0%BE%D0%BA%20%D1%86%D0%B2%D0%B5%D1%82.asp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93" y="4653136"/>
            <a:ext cx="2024947" cy="155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80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19672" y="384110"/>
            <a:ext cx="6995120" cy="648072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Работаем  с  планом  текста!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19672" y="2490343"/>
            <a:ext cx="5760640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3.  У ручья  в  зарослях.</a:t>
            </a:r>
            <a:endParaRPr lang="ru-RU" sz="2800" u="sng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00210" y="1340768"/>
            <a:ext cx="71145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 Мать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и сын лежали у ручья в густых ольховых зарослях.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4077072"/>
            <a:ext cx="4484102" cy="2232248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619672" y="3009847"/>
            <a:ext cx="5760640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3. Мать  и сын.</a:t>
            </a:r>
            <a:endParaRPr lang="ru-RU" sz="2800" u="sng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97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1556792"/>
            <a:ext cx="7344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 погож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летн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день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(в) ч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щ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леса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дился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(у) л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сихи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л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сёнок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_______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была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огромн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, больше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д</a:t>
            </a:r>
            <a:r>
              <a:rPr lang="ru-RU" sz="26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_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машней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.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Шерсть у неё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сер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,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жёстк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,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как щетина.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____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р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дился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маленьк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,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рыженьк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,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совсем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как  д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_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машн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__   т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лёнок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Но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ки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тоненькие - тоненькие  -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кажется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(на) 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них и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ст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ять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нельзя: сейчас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(п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)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ломятся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____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и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____  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жали  (у)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руч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я  (в)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густых ольховых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зарослях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03040" y="260648"/>
            <a:ext cx="7890048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7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Записываем  текст  по  плану,  выделяя   части  и вставляя  пропущенные  слова  и  орфограммы!</a:t>
            </a:r>
            <a:endParaRPr lang="ru-RU" sz="27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20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980728"/>
            <a:ext cx="74168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  В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погожий летний день в чаще леса у лосихи родился лосёнок.</a:t>
            </a:r>
            <a:b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  Лосиха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была огромная, больше домашней коровы. Шерсть у неё серая, жёсткая, как щетина. Лосёнок родился маленький, рыженький, совсем как домашний телёнок.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Ножки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тоненькие-тоненькие — кажется, на таких и стоять нельзя: сейчас переломятся.</a:t>
            </a:r>
            <a:b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  Мать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и сын лежали у ручья в густых ольховых зарослях.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19672" y="384110"/>
            <a:ext cx="6995120" cy="52461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Проверим  работу!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343" y="5607206"/>
            <a:ext cx="1812449" cy="67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7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691680" y="260648"/>
            <a:ext cx="7211144" cy="46805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Подведём итоги работы!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75656" y="980728"/>
            <a:ext cx="7211144" cy="7920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Какой  вид  работы выполняли  на уроке?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Какая особенность  у  этого  текста  изложения?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Сколько  частей в  тексте  изложения  оформили?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Получился  ли  у вас  связный  текст?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Какие  затруднения возможно  у  вас  возникли?</a:t>
            </a:r>
            <a:endParaRPr lang="ru-RU" sz="2800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Благодарю   за   работу!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42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709" y="1243168"/>
            <a:ext cx="7344816" cy="2952328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34351" y="263332"/>
            <a:ext cx="6995120" cy="648072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Знакомимся  с  текстом!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87969" y="5917770"/>
            <a:ext cx="2777092" cy="50860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с. 36 упр. 77 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3557595"/>
            <a:ext cx="2880446" cy="14339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34351" y="4884167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Определите  тему  текста.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Подберите  к  тексту  заголовок.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 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640031" y="744584"/>
            <a:ext cx="6995120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Лосиха  и  лосёнок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40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709" y="1243168"/>
            <a:ext cx="7344816" cy="2952328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34351" y="263332"/>
            <a:ext cx="6995120" cy="648072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Работаем  с  текстом!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3557595"/>
            <a:ext cx="2880446" cy="14339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02846" y="5085184"/>
            <a:ext cx="74581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Найдите  и  прочитайте  в  тексте  описание  лосихи.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640031" y="744584"/>
            <a:ext cx="6995120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Лосиха  и  лосёнок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40031" y="1873908"/>
            <a:ext cx="6789440" cy="33754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5804" y="2205672"/>
            <a:ext cx="5952500" cy="21521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26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709" y="1243168"/>
            <a:ext cx="7344816" cy="2952328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34351" y="263332"/>
            <a:ext cx="6995120" cy="648072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Работаем  с  текстом!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3557595"/>
            <a:ext cx="2880446" cy="14339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86709" y="4797152"/>
            <a:ext cx="74581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Найдите  и  прочитайте  в  тексте  описание  лосёнка.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Для чего  автор  даёт  сравнительное  описание?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640031" y="744584"/>
            <a:ext cx="6995120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Лосиха  и  лосёнок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73158" y="2117177"/>
            <a:ext cx="1056313" cy="33754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34351" y="2456532"/>
            <a:ext cx="6995120" cy="828452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06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5076056" y="2636912"/>
            <a:ext cx="2376264" cy="1800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3" descr="C:\Users\Администратор\Desktop\на флешку\картинки на удаление\Non-GMO-Supplementary-animal-feed-for-milkin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534523"/>
            <a:ext cx="3286777" cy="3111863"/>
          </a:xfrm>
          <a:prstGeom prst="rect">
            <a:avLst/>
          </a:prstGeom>
          <a:noFill/>
        </p:spPr>
      </p:pic>
      <p:pic>
        <p:nvPicPr>
          <p:cNvPr id="5" name="Picture 6" descr="C:\Users\Администратор\Desktop\на флешку\картинки на удаление\z3_17154435nx_Sj_A88_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199" y="2146117"/>
            <a:ext cx="2183601" cy="2290996"/>
          </a:xfrm>
          <a:prstGeom prst="rect">
            <a:avLst/>
          </a:prstGeom>
          <a:noFill/>
        </p:spPr>
      </p:pic>
      <p:pic>
        <p:nvPicPr>
          <p:cNvPr id="6" name="Picture 2" descr="C:\Users\Администратор\Desktop\на флешку\картинки на удаление\imgpreview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5300" b="93400" l="19200" r="98900"/>
                    </a14:imgEffect>
                  </a14:imgLayer>
                </a14:imgProps>
              </a:ext>
            </a:extLst>
          </a:blip>
          <a:srcRect l="20600" t="34250"/>
          <a:stretch>
            <a:fillRect/>
          </a:stretch>
        </p:blipFill>
        <p:spPr bwMode="auto">
          <a:xfrm>
            <a:off x="3894943" y="2042580"/>
            <a:ext cx="1804679" cy="14944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384526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Как  данные объекты связаны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с текстом?</a:t>
            </a:r>
            <a:endParaRPr lang="ru-RU" sz="2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9683" y="4646386"/>
            <a:ext cx="3680277" cy="1832093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944" y="3698327"/>
            <a:ext cx="820775" cy="866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1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1"/>
          <p:cNvSpPr>
            <a:spLocks noChangeArrowheads="1"/>
          </p:cNvSpPr>
          <p:nvPr/>
        </p:nvSpPr>
        <p:spPr bwMode="auto">
          <a:xfrm>
            <a:off x="4118757" y="2318687"/>
            <a:ext cx="1893887" cy="5175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ЛОСИХА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4036637" y="4178813"/>
            <a:ext cx="2139950" cy="5175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ЛОСЁНОК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6158819" y="2720119"/>
            <a:ext cx="1905239" cy="4612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огромная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980824" y="3545020"/>
            <a:ext cx="2828768" cy="4262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серая  шерсть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980824" y="4842142"/>
            <a:ext cx="3211934" cy="4996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жёсткая шерсть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119866" y="1596171"/>
            <a:ext cx="3613971" cy="4348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шерсть, как щетина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012644" y="1593761"/>
            <a:ext cx="2458740" cy="4372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маленький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993988" y="3546537"/>
            <a:ext cx="2347249" cy="45219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рыженький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316037" y="2666424"/>
            <a:ext cx="2610815" cy="46638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телёнок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309269" y="4845954"/>
            <a:ext cx="3021807" cy="4953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больше коровы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980824" y="5628401"/>
            <a:ext cx="5918849" cy="53114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оненькие - тоненькие ножки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248173" y="105516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1164670" y="31848"/>
            <a:ext cx="780206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Лексическая  работа:</a:t>
            </a:r>
            <a:r>
              <a:rPr kumimoji="0" lang="ru-RU" altLang="ru-RU" sz="28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 относится  к  лосихе?</a:t>
            </a:r>
            <a:endParaRPr kumimoji="0" lang="ru-RU" altLang="ru-RU" sz="28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600" y="3186975"/>
            <a:ext cx="735735" cy="77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144" y="1421641"/>
            <a:ext cx="1316556" cy="71902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9" y="3401596"/>
            <a:ext cx="1316556" cy="71902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43" y="4715681"/>
            <a:ext cx="1316556" cy="71902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673" y="2559036"/>
            <a:ext cx="1316556" cy="71902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696338"/>
            <a:ext cx="1316556" cy="71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62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1"/>
          <p:cNvSpPr>
            <a:spLocks noChangeArrowheads="1"/>
          </p:cNvSpPr>
          <p:nvPr/>
        </p:nvSpPr>
        <p:spPr bwMode="auto">
          <a:xfrm>
            <a:off x="4272707" y="2417817"/>
            <a:ext cx="1893887" cy="5175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ЛОСИХА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4036637" y="4178813"/>
            <a:ext cx="2139950" cy="5175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ЛОСЁНОК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6318541" y="2442378"/>
            <a:ext cx="1905239" cy="4612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огромная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468341" y="3555156"/>
            <a:ext cx="2895922" cy="4262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серая  шерсть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475656" y="4859970"/>
            <a:ext cx="3211934" cy="4996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жёсткая шерсть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316037" y="1581586"/>
            <a:ext cx="3790575" cy="4932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шерсть, как щетина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176587" y="1593264"/>
            <a:ext cx="2458740" cy="4372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маленький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128767" y="3486683"/>
            <a:ext cx="2347249" cy="45219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рыженький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584877" y="2442378"/>
            <a:ext cx="2535883" cy="46638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телёнок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508104" y="4859970"/>
            <a:ext cx="3021807" cy="4639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больше коровы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2308201" y="5687462"/>
            <a:ext cx="5918849" cy="53114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оненькие - тоненькие ножки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248173" y="105516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1164670" y="31848"/>
            <a:ext cx="780206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Лексическая  работа:</a:t>
            </a:r>
            <a:r>
              <a:rPr kumimoji="0" lang="ru-RU" altLang="ru-RU" sz="28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 относится  к  лосёнку?</a:t>
            </a:r>
            <a:endParaRPr kumimoji="0" lang="ru-RU" altLang="ru-RU" sz="28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834" y="3246749"/>
            <a:ext cx="735735" cy="77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237" y="1394391"/>
            <a:ext cx="1316556" cy="71902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09" y="2313500"/>
            <a:ext cx="1316556" cy="71902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890" y="3307563"/>
            <a:ext cx="1316556" cy="71902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337" y="5570725"/>
            <a:ext cx="1316556" cy="71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3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896813"/>
            <a:ext cx="62898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Ольха -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лиственное дерево или кустарник семейства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берёзовых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</a:t>
            </a:r>
            <a:endParaRPr lang="ru-RU" sz="2800" b="0" i="0" dirty="0"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7170" name="Picture 2" descr="https://fsd.multiurok.ru/html/2016/12/25/s_585f6bdc14c59/s514152_0_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2"/>
          <a:stretch/>
        </p:blipFill>
        <p:spPr bwMode="auto">
          <a:xfrm>
            <a:off x="6577416" y="1132295"/>
            <a:ext cx="2016224" cy="129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6"/>
          <p:cNvSpPr>
            <a:spLocks noChangeArrowheads="1"/>
          </p:cNvSpPr>
          <p:nvPr/>
        </p:nvSpPr>
        <p:spPr bwMode="auto">
          <a:xfrm>
            <a:off x="1187624" y="116632"/>
            <a:ext cx="780206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Лексическая  работа</a:t>
            </a:r>
            <a:endParaRPr kumimoji="0" lang="ru-RU" altLang="ru-RU" sz="2800" b="1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28" descr="https://altzapoved.ru/ekoprosveschenie/konkursy/altayskaya-skazka/skazki/mesyats-silnoi-jari/%D0%9B%D0%BE%D1%81%D0%B8%D1%85%D0%B0%20%D0%B8%20%D0%BB%D0%BE%D1%81%D1%91%D0%BD%D0%BE%D0%BA%20%D1%86%D0%B2%D0%B5%D1%82.asp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80272"/>
            <a:ext cx="2969277" cy="228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438750" y="3032253"/>
            <a:ext cx="2639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Лосиха  -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825" y="2747244"/>
            <a:ext cx="735735" cy="77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55776" y="5473200"/>
            <a:ext cx="2639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Лосёнок  -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696" y="5220115"/>
            <a:ext cx="735735" cy="77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438750" y="3613421"/>
            <a:ext cx="18003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у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неё, 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099" y="3613421"/>
            <a:ext cx="18003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мать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58137" y="5496331"/>
            <a:ext cx="18003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сын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30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s.fineartamerica.com/images-medium-large/mothers-day-moose-max-waug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21088"/>
            <a:ext cx="2664296" cy="23327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682758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latin typeface="PT Sans"/>
              </a:rPr>
              <a:t>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Обычно  у  лосихи в  июне 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рождается один лосёнок, но старые опытные самки могут рожать двойни. Малыш имеет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светло -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рыжий окрас и может вставать через несколько минут после рождения, а через 3 дня уже свободно передвигается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.</a:t>
            </a:r>
          </a:p>
        </p:txBody>
      </p:sp>
      <p:pic>
        <p:nvPicPr>
          <p:cNvPr id="5" name="Picture 2" descr="Автор: Кимберли Мейс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221088"/>
            <a:ext cx="3389339" cy="22866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6"/>
          <p:cNvSpPr>
            <a:spLocks noChangeArrowheads="1"/>
          </p:cNvSpPr>
          <p:nvPr/>
        </p:nvSpPr>
        <p:spPr bwMode="auto">
          <a:xfrm>
            <a:off x="1033398" y="0"/>
            <a:ext cx="780206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 любознательных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70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612</Words>
  <Application>Microsoft Office PowerPoint</Application>
  <PresentationFormat>Экран (4:3)</PresentationFormat>
  <Paragraphs>84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 Black</vt:lpstr>
      <vt:lpstr>Calibri</vt:lpstr>
      <vt:lpstr>Arial</vt:lpstr>
      <vt:lpstr>Wingdings</vt:lpstr>
      <vt:lpstr>PT Sans</vt:lpstr>
      <vt:lpstr>Times New Roman</vt:lpstr>
      <vt:lpstr>Verdana</vt:lpstr>
      <vt:lpstr>1_Тема Office</vt:lpstr>
      <vt:lpstr>Презентация PowerPoint</vt:lpstr>
      <vt:lpstr>Знакомимся  с  текстом!</vt:lpstr>
      <vt:lpstr>Работаем  с  текстом!</vt:lpstr>
      <vt:lpstr>Работаем  с  текстом!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Работаем  с  планом  текста!</vt:lpstr>
      <vt:lpstr>Работаем  с  планом  текста!</vt:lpstr>
      <vt:lpstr>Работаем  с  планом  текста!</vt:lpstr>
      <vt:lpstr>Презентация PowerPoint</vt:lpstr>
      <vt:lpstr>Проверим  работу!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Татьяна</cp:lastModifiedBy>
  <cp:revision>108</cp:revision>
  <dcterms:created xsi:type="dcterms:W3CDTF">2014-07-06T18:18:01Z</dcterms:created>
  <dcterms:modified xsi:type="dcterms:W3CDTF">2022-02-08T17:45:52Z</dcterms:modified>
</cp:coreProperties>
</file>